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changesInfos/changesInfo1.xml" ContentType="application/vnd.ms-powerpoint.changesinfo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revisionInfo.xml" ContentType="application/vnd.ms-powerpoint.revisioninfo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</p:sldIdLst>
  <p:sldSz cx="30275213" cy="4280376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18185"/>
    <a:srgbClr val="B4016D"/>
    <a:srgbClr val="2B2F6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7E52041-1F69-4EE8-A1C1-432E4D80A538}" v="81" dt="2026-04-17T17:46:06.58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846" autoAdjust="0"/>
    <p:restoredTop sz="94660"/>
  </p:normalViewPr>
  <p:slideViewPr>
    <p:cSldViewPr snapToGrid="0">
      <p:cViewPr varScale="1">
        <p:scale>
          <a:sx n="25" d="100"/>
          <a:sy n="25" d="100"/>
        </p:scale>
        <p:origin x="2956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11" Type="http://schemas.openxmlformats.org/officeDocument/2006/relationships/customXml" Target="../customXml/item3.xml"/><Relationship Id="rId5" Type="http://schemas.openxmlformats.org/officeDocument/2006/relationships/theme" Target="theme/theme1.xml"/><Relationship Id="rId10" Type="http://schemas.openxmlformats.org/officeDocument/2006/relationships/customXml" Target="../customXml/item2.xml"/><Relationship Id="rId4" Type="http://schemas.openxmlformats.org/officeDocument/2006/relationships/viewProps" Target="viewProps.xml"/><Relationship Id="rId9" Type="http://schemas.openxmlformats.org/officeDocument/2006/relationships/customXml" Target="../customXml/item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yosuke Ota" userId="ca473f5a-80a5-414f-8425-fd37d197ae63" providerId="ADAL" clId="{4AFA1E52-264A-4A1C-999F-31B049C3043A}"/>
    <pc:docChg chg="undo custSel addSld delSld modSld sldOrd modMainMaster">
      <pc:chgData name="Ryosuke Ota" userId="ca473f5a-80a5-414f-8425-fd37d197ae63" providerId="ADAL" clId="{4AFA1E52-264A-4A1C-999F-31B049C3043A}" dt="2026-04-18T02:53:02.216" v="720" actId="113"/>
      <pc:docMkLst>
        <pc:docMk/>
      </pc:docMkLst>
      <pc:sldChg chg="addSp delSp modSp new del mod">
        <pc:chgData name="Ryosuke Ota" userId="ca473f5a-80a5-414f-8425-fd37d197ae63" providerId="ADAL" clId="{4AFA1E52-264A-4A1C-999F-31B049C3043A}" dt="2026-04-17T17:19:47.073" v="370" actId="47"/>
        <pc:sldMkLst>
          <pc:docMk/>
          <pc:sldMk cId="1693600945" sldId="256"/>
        </pc:sldMkLst>
        <pc:spChg chg="add del mod">
          <ac:chgData name="Ryosuke Ota" userId="ca473f5a-80a5-414f-8425-fd37d197ae63" providerId="ADAL" clId="{4AFA1E52-264A-4A1C-999F-31B049C3043A}" dt="2026-04-17T16:22:10.356" v="164" actId="14100"/>
          <ac:spMkLst>
            <pc:docMk/>
            <pc:sldMk cId="1693600945" sldId="256"/>
            <ac:spMk id="2" creationId="{A11AC74B-4A29-7B69-A525-938BC3CCDBE9}"/>
          </ac:spMkLst>
        </pc:spChg>
        <pc:spChg chg="add del">
          <ac:chgData name="Ryosuke Ota" userId="ca473f5a-80a5-414f-8425-fd37d197ae63" providerId="ADAL" clId="{4AFA1E52-264A-4A1C-999F-31B049C3043A}" dt="2026-04-17T16:01:35.061" v="5" actId="478"/>
          <ac:spMkLst>
            <pc:docMk/>
            <pc:sldMk cId="1693600945" sldId="256"/>
            <ac:spMk id="3" creationId="{4240F7F8-DAC8-6C57-393B-69B77DF75D8D}"/>
          </ac:spMkLst>
        </pc:spChg>
        <pc:spChg chg="add del mod">
          <ac:chgData name="Ryosuke Ota" userId="ca473f5a-80a5-414f-8425-fd37d197ae63" providerId="ADAL" clId="{4AFA1E52-264A-4A1C-999F-31B049C3043A}" dt="2026-04-17T16:22:27.848" v="168" actId="478"/>
          <ac:spMkLst>
            <pc:docMk/>
            <pc:sldMk cId="1693600945" sldId="256"/>
            <ac:spMk id="9" creationId="{6721AB6F-2006-E347-E652-86E491EAC102}"/>
          </ac:spMkLst>
        </pc:spChg>
        <pc:spChg chg="add del mod">
          <ac:chgData name="Ryosuke Ota" userId="ca473f5a-80a5-414f-8425-fd37d197ae63" providerId="ADAL" clId="{4AFA1E52-264A-4A1C-999F-31B049C3043A}" dt="2026-04-17T16:22:52.641" v="170" actId="478"/>
          <ac:spMkLst>
            <pc:docMk/>
            <pc:sldMk cId="1693600945" sldId="256"/>
            <ac:spMk id="10" creationId="{B7D928A1-0FD6-1C4F-5FB3-BEAB34219F66}"/>
          </ac:spMkLst>
        </pc:spChg>
        <pc:spChg chg="add del mod">
          <ac:chgData name="Ryosuke Ota" userId="ca473f5a-80a5-414f-8425-fd37d197ae63" providerId="ADAL" clId="{4AFA1E52-264A-4A1C-999F-31B049C3043A}" dt="2026-04-17T16:30:57.898" v="198" actId="478"/>
          <ac:spMkLst>
            <pc:docMk/>
            <pc:sldMk cId="1693600945" sldId="256"/>
            <ac:spMk id="11" creationId="{6E8CEFF9-CDA4-33D5-175B-72B816E8D345}"/>
          </ac:spMkLst>
        </pc:spChg>
        <pc:spChg chg="add mod">
          <ac:chgData name="Ryosuke Ota" userId="ca473f5a-80a5-414f-8425-fd37d197ae63" providerId="ADAL" clId="{4AFA1E52-264A-4A1C-999F-31B049C3043A}" dt="2026-04-17T16:19:03.911" v="145" actId="122"/>
          <ac:spMkLst>
            <pc:docMk/>
            <pc:sldMk cId="1693600945" sldId="256"/>
            <ac:spMk id="12" creationId="{C8377B36-C900-4C61-9F01-F3ABC86B0842}"/>
          </ac:spMkLst>
        </pc:spChg>
        <pc:spChg chg="add mod">
          <ac:chgData name="Ryosuke Ota" userId="ca473f5a-80a5-414f-8425-fd37d197ae63" providerId="ADAL" clId="{4AFA1E52-264A-4A1C-999F-31B049C3043A}" dt="2026-04-17T16:22:38.980" v="169" actId="115"/>
          <ac:spMkLst>
            <pc:docMk/>
            <pc:sldMk cId="1693600945" sldId="256"/>
            <ac:spMk id="13" creationId="{BF948996-04B9-5CFE-CE8F-132A62C29DFB}"/>
          </ac:spMkLst>
        </pc:spChg>
        <pc:spChg chg="add mod">
          <ac:chgData name="Ryosuke Ota" userId="ca473f5a-80a5-414f-8425-fd37d197ae63" providerId="ADAL" clId="{4AFA1E52-264A-4A1C-999F-31B049C3043A}" dt="2026-04-17T16:22:23.737" v="167" actId="1076"/>
          <ac:spMkLst>
            <pc:docMk/>
            <pc:sldMk cId="1693600945" sldId="256"/>
            <ac:spMk id="14" creationId="{620511F8-CEE0-42D1-95C3-9018ACAB45B3}"/>
          </ac:spMkLst>
        </pc:spChg>
        <pc:spChg chg="add mod">
          <ac:chgData name="Ryosuke Ota" userId="ca473f5a-80a5-414f-8425-fd37d197ae63" providerId="ADAL" clId="{4AFA1E52-264A-4A1C-999F-31B049C3043A}" dt="2026-04-17T16:24:15.558" v="185" actId="20577"/>
          <ac:spMkLst>
            <pc:docMk/>
            <pc:sldMk cId="1693600945" sldId="256"/>
            <ac:spMk id="15" creationId="{E51939C9-3D4D-6A42-4008-8FF46465248E}"/>
          </ac:spMkLst>
        </pc:spChg>
        <pc:spChg chg="add del">
          <ac:chgData name="Ryosuke Ota" userId="ca473f5a-80a5-414f-8425-fd37d197ae63" providerId="ADAL" clId="{4AFA1E52-264A-4A1C-999F-31B049C3043A}" dt="2026-04-17T16:29:53.884" v="192" actId="22"/>
          <ac:spMkLst>
            <pc:docMk/>
            <pc:sldMk cId="1693600945" sldId="256"/>
            <ac:spMk id="19" creationId="{A839395B-B693-FE12-9C8D-9E14C700EF0D}"/>
          </ac:spMkLst>
        </pc:spChg>
        <pc:grpChg chg="add mod">
          <ac:chgData name="Ryosuke Ota" userId="ca473f5a-80a5-414f-8425-fd37d197ae63" providerId="ADAL" clId="{4AFA1E52-264A-4A1C-999F-31B049C3043A}" dt="2026-04-17T16:05:50.769" v="101" actId="1076"/>
          <ac:grpSpMkLst>
            <pc:docMk/>
            <pc:sldMk cId="1693600945" sldId="256"/>
            <ac:grpSpMk id="4" creationId="{F25E1CD7-0F72-5501-8520-99FA4AF93EF5}"/>
          </ac:grpSpMkLst>
        </pc:grpChg>
        <pc:picChg chg="mod">
          <ac:chgData name="Ryosuke Ota" userId="ca473f5a-80a5-414f-8425-fd37d197ae63" providerId="ADAL" clId="{4AFA1E52-264A-4A1C-999F-31B049C3043A}" dt="2026-04-17T16:05:50.769" v="101" actId="1076"/>
          <ac:picMkLst>
            <pc:docMk/>
            <pc:sldMk cId="1693600945" sldId="256"/>
            <ac:picMk id="5" creationId="{0F760C0F-028C-41CE-DC1C-AC2E7487A3D5}"/>
          </ac:picMkLst>
        </pc:picChg>
        <pc:picChg chg="mod">
          <ac:chgData name="Ryosuke Ota" userId="ca473f5a-80a5-414f-8425-fd37d197ae63" providerId="ADAL" clId="{4AFA1E52-264A-4A1C-999F-31B049C3043A}" dt="2026-04-17T16:05:50.769" v="101" actId="1076"/>
          <ac:picMkLst>
            <pc:docMk/>
            <pc:sldMk cId="1693600945" sldId="256"/>
            <ac:picMk id="6" creationId="{F6F512B1-4D39-FA0B-B9DF-6E6CAC03A44B}"/>
          </ac:picMkLst>
        </pc:picChg>
        <pc:picChg chg="add mod">
          <ac:chgData name="Ryosuke Ota" userId="ca473f5a-80a5-414f-8425-fd37d197ae63" providerId="ADAL" clId="{4AFA1E52-264A-4A1C-999F-31B049C3043A}" dt="2026-04-17T16:07:30.561" v="104" actId="14100"/>
          <ac:picMkLst>
            <pc:docMk/>
            <pc:sldMk cId="1693600945" sldId="256"/>
            <ac:picMk id="8" creationId="{5CDD39D9-181F-93AE-2B23-86CF279B77FE}"/>
          </ac:picMkLst>
        </pc:picChg>
        <pc:picChg chg="add del mod">
          <ac:chgData name="Ryosuke Ota" userId="ca473f5a-80a5-414f-8425-fd37d197ae63" providerId="ADAL" clId="{4AFA1E52-264A-4A1C-999F-31B049C3043A}" dt="2026-04-17T16:28:25.575" v="190" actId="478"/>
          <ac:picMkLst>
            <pc:docMk/>
            <pc:sldMk cId="1693600945" sldId="256"/>
            <ac:picMk id="17" creationId="{8AEB1CC1-E0F5-5715-A91C-DBB67D2C9D3A}"/>
          </ac:picMkLst>
        </pc:picChg>
      </pc:sldChg>
      <pc:sldChg chg="addSp delSp modSp add del mod">
        <pc:chgData name="Ryosuke Ota" userId="ca473f5a-80a5-414f-8425-fd37d197ae63" providerId="ADAL" clId="{4AFA1E52-264A-4A1C-999F-31B049C3043A}" dt="2026-04-17T17:48:05.147" v="500" actId="47"/>
        <pc:sldMkLst>
          <pc:docMk/>
          <pc:sldMk cId="1994438483" sldId="257"/>
        </pc:sldMkLst>
        <pc:spChg chg="mod">
          <ac:chgData name="Ryosuke Ota" userId="ca473f5a-80a5-414f-8425-fd37d197ae63" providerId="ADAL" clId="{4AFA1E52-264A-4A1C-999F-31B049C3043A}" dt="2026-04-17T17:07:06.470" v="355" actId="1076"/>
          <ac:spMkLst>
            <pc:docMk/>
            <pc:sldMk cId="1994438483" sldId="257"/>
            <ac:spMk id="2" creationId="{2AAD8222-D234-539B-BAF9-381DCC0310CF}"/>
          </ac:spMkLst>
        </pc:spChg>
        <pc:spChg chg="add del mod">
          <ac:chgData name="Ryosuke Ota" userId="ca473f5a-80a5-414f-8425-fd37d197ae63" providerId="ADAL" clId="{4AFA1E52-264A-4A1C-999F-31B049C3043A}" dt="2026-04-17T16:40:48.242" v="248" actId="478"/>
          <ac:spMkLst>
            <pc:docMk/>
            <pc:sldMk cId="1994438483" sldId="257"/>
            <ac:spMk id="9" creationId="{2CCE9948-8453-68F3-6311-8BE37B196E97}"/>
          </ac:spMkLst>
        </pc:spChg>
        <pc:spChg chg="add mod">
          <ac:chgData name="Ryosuke Ota" userId="ca473f5a-80a5-414f-8425-fd37d197ae63" providerId="ADAL" clId="{4AFA1E52-264A-4A1C-999F-31B049C3043A}" dt="2026-04-17T17:07:06.470" v="355" actId="1076"/>
          <ac:spMkLst>
            <pc:docMk/>
            <pc:sldMk cId="1994438483" sldId="257"/>
            <ac:spMk id="10" creationId="{92CB2225-075B-9C05-7161-966E92FE4D92}"/>
          </ac:spMkLst>
        </pc:spChg>
        <pc:spChg chg="del">
          <ac:chgData name="Ryosuke Ota" userId="ca473f5a-80a5-414f-8425-fd37d197ae63" providerId="ADAL" clId="{4AFA1E52-264A-4A1C-999F-31B049C3043A}" dt="2026-04-17T16:30:55.030" v="197" actId="478"/>
          <ac:spMkLst>
            <pc:docMk/>
            <pc:sldMk cId="1994438483" sldId="257"/>
            <ac:spMk id="11" creationId="{2B6A1437-56B0-724A-1D89-9AE382018AA8}"/>
          </ac:spMkLst>
        </pc:spChg>
        <pc:spChg chg="mod">
          <ac:chgData name="Ryosuke Ota" userId="ca473f5a-80a5-414f-8425-fd37d197ae63" providerId="ADAL" clId="{4AFA1E52-264A-4A1C-999F-31B049C3043A}" dt="2026-04-17T17:07:06.470" v="355" actId="1076"/>
          <ac:spMkLst>
            <pc:docMk/>
            <pc:sldMk cId="1994438483" sldId="257"/>
            <ac:spMk id="12" creationId="{49EEE9FA-DD2B-AB06-BF41-85FB3E39896E}"/>
          </ac:spMkLst>
        </pc:spChg>
        <pc:spChg chg="mod">
          <ac:chgData name="Ryosuke Ota" userId="ca473f5a-80a5-414f-8425-fd37d197ae63" providerId="ADAL" clId="{4AFA1E52-264A-4A1C-999F-31B049C3043A}" dt="2026-04-17T17:07:06.470" v="355" actId="1076"/>
          <ac:spMkLst>
            <pc:docMk/>
            <pc:sldMk cId="1994438483" sldId="257"/>
            <ac:spMk id="13" creationId="{03812423-9EC0-6655-B946-0375A502DF60}"/>
          </ac:spMkLst>
        </pc:spChg>
        <pc:spChg chg="mod">
          <ac:chgData name="Ryosuke Ota" userId="ca473f5a-80a5-414f-8425-fd37d197ae63" providerId="ADAL" clId="{4AFA1E52-264A-4A1C-999F-31B049C3043A}" dt="2026-04-17T17:07:06.470" v="355" actId="1076"/>
          <ac:spMkLst>
            <pc:docMk/>
            <pc:sldMk cId="1994438483" sldId="257"/>
            <ac:spMk id="14" creationId="{5437541B-C5FA-2FBB-2E4C-13C42FA408DC}"/>
          </ac:spMkLst>
        </pc:spChg>
        <pc:spChg chg="del mod">
          <ac:chgData name="Ryosuke Ota" userId="ca473f5a-80a5-414f-8425-fd37d197ae63" providerId="ADAL" clId="{4AFA1E52-264A-4A1C-999F-31B049C3043A}" dt="2026-04-17T16:42:16.704" v="257" actId="478"/>
          <ac:spMkLst>
            <pc:docMk/>
            <pc:sldMk cId="1994438483" sldId="257"/>
            <ac:spMk id="15" creationId="{669F009B-C776-351E-9282-EC5E11F524F5}"/>
          </ac:spMkLst>
        </pc:spChg>
        <pc:grpChg chg="mod">
          <ac:chgData name="Ryosuke Ota" userId="ca473f5a-80a5-414f-8425-fd37d197ae63" providerId="ADAL" clId="{4AFA1E52-264A-4A1C-999F-31B049C3043A}" dt="2026-04-17T17:07:00.499" v="354" actId="1076"/>
          <ac:grpSpMkLst>
            <pc:docMk/>
            <pc:sldMk cId="1994438483" sldId="257"/>
            <ac:grpSpMk id="4" creationId="{7EFC83FC-D487-6092-EA07-4237BAF9D089}"/>
          </ac:grpSpMkLst>
        </pc:grpChg>
        <pc:picChg chg="mod">
          <ac:chgData name="Ryosuke Ota" userId="ca473f5a-80a5-414f-8425-fd37d197ae63" providerId="ADAL" clId="{4AFA1E52-264A-4A1C-999F-31B049C3043A}" dt="2026-04-17T17:07:00.499" v="354" actId="1076"/>
          <ac:picMkLst>
            <pc:docMk/>
            <pc:sldMk cId="1994438483" sldId="257"/>
            <ac:picMk id="5" creationId="{DC857F39-3CD6-56A0-8D50-61A44415C9A5}"/>
          </ac:picMkLst>
        </pc:picChg>
        <pc:picChg chg="mod">
          <ac:chgData name="Ryosuke Ota" userId="ca473f5a-80a5-414f-8425-fd37d197ae63" providerId="ADAL" clId="{4AFA1E52-264A-4A1C-999F-31B049C3043A}" dt="2026-04-17T17:07:00.499" v="354" actId="1076"/>
          <ac:picMkLst>
            <pc:docMk/>
            <pc:sldMk cId="1994438483" sldId="257"/>
            <ac:picMk id="6" creationId="{D6DF8E56-1B40-4DB3-DE63-1EDBA5979838}"/>
          </ac:picMkLst>
        </pc:picChg>
        <pc:picChg chg="add mod ord">
          <ac:chgData name="Ryosuke Ota" userId="ca473f5a-80a5-414f-8425-fd37d197ae63" providerId="ADAL" clId="{4AFA1E52-264A-4A1C-999F-31B049C3043A}" dt="2026-04-17T17:06:38.905" v="349" actId="1076"/>
          <ac:picMkLst>
            <pc:docMk/>
            <pc:sldMk cId="1994438483" sldId="257"/>
            <ac:picMk id="7" creationId="{7FFE57F4-3787-BE41-7114-9D2F0A2BD619}"/>
          </ac:picMkLst>
        </pc:picChg>
        <pc:picChg chg="del mod">
          <ac:chgData name="Ryosuke Ota" userId="ca473f5a-80a5-414f-8425-fd37d197ae63" providerId="ADAL" clId="{4AFA1E52-264A-4A1C-999F-31B049C3043A}" dt="2026-04-17T16:31:32.542" v="204" actId="478"/>
          <ac:picMkLst>
            <pc:docMk/>
            <pc:sldMk cId="1994438483" sldId="257"/>
            <ac:picMk id="8" creationId="{9B3F4D43-960F-1F55-DB2A-D1287B12E402}"/>
          </ac:picMkLst>
        </pc:picChg>
      </pc:sldChg>
      <pc:sldChg chg="addSp delSp modSp new mod ord">
        <pc:chgData name="Ryosuke Ota" userId="ca473f5a-80a5-414f-8425-fd37d197ae63" providerId="ADAL" clId="{4AFA1E52-264A-4A1C-999F-31B049C3043A}" dt="2026-04-18T02:53:02.216" v="720" actId="113"/>
        <pc:sldMkLst>
          <pc:docMk/>
          <pc:sldMk cId="1943583278" sldId="258"/>
        </pc:sldMkLst>
        <pc:spChg chg="add mod">
          <ac:chgData name="Ryosuke Ota" userId="ca473f5a-80a5-414f-8425-fd37d197ae63" providerId="ADAL" clId="{4AFA1E52-264A-4A1C-999F-31B049C3043A}" dt="2026-04-17T17:43:45.109" v="490" actId="207"/>
          <ac:spMkLst>
            <pc:docMk/>
            <pc:sldMk cId="1943583278" sldId="258"/>
            <ac:spMk id="5" creationId="{E67A1927-5ED9-C968-3604-3AFF64F43D34}"/>
          </ac:spMkLst>
        </pc:spChg>
        <pc:spChg chg="add mod">
          <ac:chgData name="Ryosuke Ota" userId="ca473f5a-80a5-414f-8425-fd37d197ae63" providerId="ADAL" clId="{4AFA1E52-264A-4A1C-999F-31B049C3043A}" dt="2026-04-18T02:53:02.216" v="720" actId="113"/>
          <ac:spMkLst>
            <pc:docMk/>
            <pc:sldMk cId="1943583278" sldId="258"/>
            <ac:spMk id="6" creationId="{56662CAC-D349-2142-F453-9F5A521D14F4}"/>
          </ac:spMkLst>
        </pc:spChg>
        <pc:spChg chg="add mod">
          <ac:chgData name="Ryosuke Ota" userId="ca473f5a-80a5-414f-8425-fd37d197ae63" providerId="ADAL" clId="{4AFA1E52-264A-4A1C-999F-31B049C3043A}" dt="2026-04-17T17:44:41.411" v="491" actId="1076"/>
          <ac:spMkLst>
            <pc:docMk/>
            <pc:sldMk cId="1943583278" sldId="258"/>
            <ac:spMk id="7" creationId="{78E3ECC0-BBA4-0A3C-1B66-22355F13B227}"/>
          </ac:spMkLst>
        </pc:spChg>
        <pc:spChg chg="add mod">
          <ac:chgData name="Ryosuke Ota" userId="ca473f5a-80a5-414f-8425-fd37d197ae63" providerId="ADAL" clId="{4AFA1E52-264A-4A1C-999F-31B049C3043A}" dt="2026-04-17T17:44:41.411" v="491" actId="1076"/>
          <ac:spMkLst>
            <pc:docMk/>
            <pc:sldMk cId="1943583278" sldId="258"/>
            <ac:spMk id="8" creationId="{DD81EC1E-DE77-AADC-918A-E724DCEA8991}"/>
          </ac:spMkLst>
        </pc:spChg>
        <pc:spChg chg="add del mod">
          <ac:chgData name="Ryosuke Ota" userId="ca473f5a-80a5-414f-8425-fd37d197ae63" providerId="ADAL" clId="{4AFA1E52-264A-4A1C-999F-31B049C3043A}" dt="2026-04-17T17:37:17.435" v="456" actId="21"/>
          <ac:spMkLst>
            <pc:docMk/>
            <pc:sldMk cId="1943583278" sldId="258"/>
            <ac:spMk id="9" creationId="{564E0F1D-22D7-66B7-9445-5D9FBAC8DA38}"/>
          </ac:spMkLst>
        </pc:spChg>
        <pc:spChg chg="add mod">
          <ac:chgData name="Ryosuke Ota" userId="ca473f5a-80a5-414f-8425-fd37d197ae63" providerId="ADAL" clId="{4AFA1E52-264A-4A1C-999F-31B049C3043A}" dt="2026-04-18T02:45:14.466" v="707" actId="1076"/>
          <ac:spMkLst>
            <pc:docMk/>
            <pc:sldMk cId="1943583278" sldId="258"/>
            <ac:spMk id="9" creationId="{B2D3CF20-2F9C-D546-E547-E1B899E99AA4}"/>
          </ac:spMkLst>
        </pc:spChg>
        <pc:spChg chg="add mod">
          <ac:chgData name="Ryosuke Ota" userId="ca473f5a-80a5-414f-8425-fd37d197ae63" providerId="ADAL" clId="{4AFA1E52-264A-4A1C-999F-31B049C3043A}" dt="2026-04-18T02:45:14.466" v="707" actId="1076"/>
          <ac:spMkLst>
            <pc:docMk/>
            <pc:sldMk cId="1943583278" sldId="258"/>
            <ac:spMk id="10" creationId="{5BF23702-473C-3911-2897-C13722E028B4}"/>
          </ac:spMkLst>
        </pc:spChg>
        <pc:spChg chg="add del mod">
          <ac:chgData name="Ryosuke Ota" userId="ca473f5a-80a5-414f-8425-fd37d197ae63" providerId="ADAL" clId="{4AFA1E52-264A-4A1C-999F-31B049C3043A}" dt="2026-04-17T17:27:04.571" v="407" actId="11529"/>
          <ac:spMkLst>
            <pc:docMk/>
            <pc:sldMk cId="1943583278" sldId="258"/>
            <ac:spMk id="12" creationId="{83110A58-1DB9-F2D3-F375-014DC0A1845D}"/>
          </ac:spMkLst>
        </pc:spChg>
        <pc:spChg chg="add del mod">
          <ac:chgData name="Ryosuke Ota" userId="ca473f5a-80a5-414f-8425-fd37d197ae63" providerId="ADAL" clId="{4AFA1E52-264A-4A1C-999F-31B049C3043A}" dt="2026-04-17T17:37:24.510" v="459" actId="478"/>
          <ac:spMkLst>
            <pc:docMk/>
            <pc:sldMk cId="1943583278" sldId="258"/>
            <ac:spMk id="13" creationId="{2837F4D0-964D-AAF1-50E3-C74D10190401}"/>
          </ac:spMkLst>
        </pc:spChg>
        <pc:spChg chg="add del mod">
          <ac:chgData name="Ryosuke Ota" userId="ca473f5a-80a5-414f-8425-fd37d197ae63" providerId="ADAL" clId="{4AFA1E52-264A-4A1C-999F-31B049C3043A}" dt="2026-04-17T18:22:53.218" v="548" actId="478"/>
          <ac:spMkLst>
            <pc:docMk/>
            <pc:sldMk cId="1943583278" sldId="258"/>
            <ac:spMk id="14" creationId="{79460007-9E02-9560-FD2D-D82B36582721}"/>
          </ac:spMkLst>
        </pc:spChg>
        <pc:spChg chg="add del">
          <ac:chgData name="Ryosuke Ota" userId="ca473f5a-80a5-414f-8425-fd37d197ae63" providerId="ADAL" clId="{4AFA1E52-264A-4A1C-999F-31B049C3043A}" dt="2026-04-17T17:37:04.064" v="453" actId="22"/>
          <ac:spMkLst>
            <pc:docMk/>
            <pc:sldMk cId="1943583278" sldId="258"/>
            <ac:spMk id="16" creationId="{BC0B3313-6810-4533-074F-63D0831D4A7F}"/>
          </ac:spMkLst>
        </pc:spChg>
        <pc:spChg chg="add mod">
          <ac:chgData name="Ryosuke Ota" userId="ca473f5a-80a5-414f-8425-fd37d197ae63" providerId="ADAL" clId="{4AFA1E52-264A-4A1C-999F-31B049C3043A}" dt="2026-04-17T17:45:18.111" v="493" actId="1076"/>
          <ac:spMkLst>
            <pc:docMk/>
            <pc:sldMk cId="1943583278" sldId="258"/>
            <ac:spMk id="17" creationId="{564E0F1D-22D7-66B7-9445-5D9FBAC8DA38}"/>
          </ac:spMkLst>
        </pc:spChg>
        <pc:spChg chg="add del mod">
          <ac:chgData name="Ryosuke Ota" userId="ca473f5a-80a5-414f-8425-fd37d197ae63" providerId="ADAL" clId="{4AFA1E52-264A-4A1C-999F-31B049C3043A}" dt="2026-04-17T17:40:26.962" v="484" actId="478"/>
          <ac:spMkLst>
            <pc:docMk/>
            <pc:sldMk cId="1943583278" sldId="258"/>
            <ac:spMk id="18" creationId="{5191F737-3BED-7928-3B57-42315B0B0588}"/>
          </ac:spMkLst>
        </pc:spChg>
        <pc:spChg chg="add del mod">
          <ac:chgData name="Ryosuke Ota" userId="ca473f5a-80a5-414f-8425-fd37d197ae63" providerId="ADAL" clId="{4AFA1E52-264A-4A1C-999F-31B049C3043A}" dt="2026-04-17T18:21:56.218" v="503" actId="478"/>
          <ac:spMkLst>
            <pc:docMk/>
            <pc:sldMk cId="1943583278" sldId="258"/>
            <ac:spMk id="19" creationId="{431DCC95-FF44-5516-6EA5-9AB2D0667F10}"/>
          </ac:spMkLst>
        </pc:spChg>
        <pc:grpChg chg="add del mod">
          <ac:chgData name="Ryosuke Ota" userId="ca473f5a-80a5-414f-8425-fd37d197ae63" providerId="ADAL" clId="{4AFA1E52-264A-4A1C-999F-31B049C3043A}" dt="2026-04-18T02:45:47.188" v="710" actId="478"/>
          <ac:grpSpMkLst>
            <pc:docMk/>
            <pc:sldMk cId="1943583278" sldId="258"/>
            <ac:grpSpMk id="2" creationId="{709FFCA0-AE71-44F2-5D37-D0EFE135DE14}"/>
          </ac:grpSpMkLst>
        </pc:grpChg>
        <pc:picChg chg="mod">
          <ac:chgData name="Ryosuke Ota" userId="ca473f5a-80a5-414f-8425-fd37d197ae63" providerId="ADAL" clId="{4AFA1E52-264A-4A1C-999F-31B049C3043A}" dt="2026-04-18T02:45:46.499" v="709" actId="1076"/>
          <ac:picMkLst>
            <pc:docMk/>
            <pc:sldMk cId="1943583278" sldId="258"/>
            <ac:picMk id="3" creationId="{2F648A8A-D8ED-094D-008A-12A2035FB652}"/>
          </ac:picMkLst>
        </pc:picChg>
        <pc:picChg chg="mod">
          <ac:chgData name="Ryosuke Ota" userId="ca473f5a-80a5-414f-8425-fd37d197ae63" providerId="ADAL" clId="{4AFA1E52-264A-4A1C-999F-31B049C3043A}" dt="2026-04-18T02:45:46.499" v="709" actId="1076"/>
          <ac:picMkLst>
            <pc:docMk/>
            <pc:sldMk cId="1943583278" sldId="258"/>
            <ac:picMk id="4" creationId="{F51C04D5-359F-4DB1-BB4D-8C2A282C66D0}"/>
          </ac:picMkLst>
        </pc:picChg>
        <pc:picChg chg="add del mod modCrop">
          <ac:chgData name="Ryosuke Ota" userId="ca473f5a-80a5-414f-8425-fd37d197ae63" providerId="ADAL" clId="{4AFA1E52-264A-4A1C-999F-31B049C3043A}" dt="2026-04-17T17:02:23.992" v="315" actId="478"/>
          <ac:picMkLst>
            <pc:docMk/>
            <pc:sldMk cId="1943583278" sldId="258"/>
            <ac:picMk id="11" creationId="{9AFFE6BD-1D16-FF6F-8419-632F54371378}"/>
          </ac:picMkLst>
        </pc:picChg>
        <pc:cxnChg chg="add mod">
          <ac:chgData name="Ryosuke Ota" userId="ca473f5a-80a5-414f-8425-fd37d197ae63" providerId="ADAL" clId="{4AFA1E52-264A-4A1C-999F-31B049C3043A}" dt="2026-04-18T02:45:14.466" v="707" actId="1076"/>
          <ac:cxnSpMkLst>
            <pc:docMk/>
            <pc:sldMk cId="1943583278" sldId="258"/>
            <ac:cxnSpMk id="12" creationId="{2C66B1EB-328D-334F-EB12-DF8F390E4905}"/>
          </ac:cxnSpMkLst>
        </pc:cxnChg>
        <pc:cxnChg chg="add del mod">
          <ac:chgData name="Ryosuke Ota" userId="ca473f5a-80a5-414f-8425-fd37d197ae63" providerId="ADAL" clId="{4AFA1E52-264A-4A1C-999F-31B049C3043A}" dt="2026-04-17T18:24:05.518" v="551" actId="478"/>
          <ac:cxnSpMkLst>
            <pc:docMk/>
            <pc:sldMk cId="1943583278" sldId="258"/>
            <ac:cxnSpMk id="21" creationId="{967314FC-AFCA-D49F-8D1A-79EAB187EAB1}"/>
          </ac:cxnSpMkLst>
        </pc:cxnChg>
      </pc:sldChg>
      <pc:sldChg chg="modSp add del mod">
        <pc:chgData name="Ryosuke Ota" userId="ca473f5a-80a5-414f-8425-fd37d197ae63" providerId="ADAL" clId="{4AFA1E52-264A-4A1C-999F-31B049C3043A}" dt="2026-04-17T17:19:42.672" v="369" actId="47"/>
        <pc:sldMkLst>
          <pc:docMk/>
          <pc:sldMk cId="215649814" sldId="259"/>
        </pc:sldMkLst>
        <pc:spChg chg="mod">
          <ac:chgData name="Ryosuke Ota" userId="ca473f5a-80a5-414f-8425-fd37d197ae63" providerId="ADAL" clId="{4AFA1E52-264A-4A1C-999F-31B049C3043A}" dt="2026-04-17T17:06:01.704" v="342" actId="12788"/>
          <ac:spMkLst>
            <pc:docMk/>
            <pc:sldMk cId="215649814" sldId="259"/>
            <ac:spMk id="5" creationId="{C30E4651-5100-06BF-48D9-5F0B5F503CF0}"/>
          </ac:spMkLst>
        </pc:spChg>
        <pc:spChg chg="mod">
          <ac:chgData name="Ryosuke Ota" userId="ca473f5a-80a5-414f-8425-fd37d197ae63" providerId="ADAL" clId="{4AFA1E52-264A-4A1C-999F-31B049C3043A}" dt="2026-04-17T17:06:01.704" v="342" actId="12788"/>
          <ac:spMkLst>
            <pc:docMk/>
            <pc:sldMk cId="215649814" sldId="259"/>
            <ac:spMk id="6" creationId="{0C5F7D23-BE18-007E-B4E7-56DBA02378DC}"/>
          </ac:spMkLst>
        </pc:spChg>
        <pc:spChg chg="mod">
          <ac:chgData name="Ryosuke Ota" userId="ca473f5a-80a5-414f-8425-fd37d197ae63" providerId="ADAL" clId="{4AFA1E52-264A-4A1C-999F-31B049C3043A}" dt="2026-04-17T17:06:01.704" v="342" actId="12788"/>
          <ac:spMkLst>
            <pc:docMk/>
            <pc:sldMk cId="215649814" sldId="259"/>
            <ac:spMk id="7" creationId="{EB228A17-4173-02D3-3664-1DF5B6D53964}"/>
          </ac:spMkLst>
        </pc:spChg>
        <pc:spChg chg="mod">
          <ac:chgData name="Ryosuke Ota" userId="ca473f5a-80a5-414f-8425-fd37d197ae63" providerId="ADAL" clId="{4AFA1E52-264A-4A1C-999F-31B049C3043A}" dt="2026-04-17T17:06:01.704" v="342" actId="12788"/>
          <ac:spMkLst>
            <pc:docMk/>
            <pc:sldMk cId="215649814" sldId="259"/>
            <ac:spMk id="8" creationId="{E3B52670-4380-C0D0-410A-C10577387586}"/>
          </ac:spMkLst>
        </pc:spChg>
        <pc:spChg chg="mod">
          <ac:chgData name="Ryosuke Ota" userId="ca473f5a-80a5-414f-8425-fd37d197ae63" providerId="ADAL" clId="{4AFA1E52-264A-4A1C-999F-31B049C3043A}" dt="2026-04-17T17:09:20.404" v="357" actId="1076"/>
          <ac:spMkLst>
            <pc:docMk/>
            <pc:sldMk cId="215649814" sldId="259"/>
            <ac:spMk id="9" creationId="{E775B7C1-ED2A-CFD5-F2C6-513603E0779E}"/>
          </ac:spMkLst>
        </pc:spChg>
        <pc:grpChg chg="mod">
          <ac:chgData name="Ryosuke Ota" userId="ca473f5a-80a5-414f-8425-fd37d197ae63" providerId="ADAL" clId="{4AFA1E52-264A-4A1C-999F-31B049C3043A}" dt="2026-04-17T17:06:01.704" v="342" actId="12788"/>
          <ac:grpSpMkLst>
            <pc:docMk/>
            <pc:sldMk cId="215649814" sldId="259"/>
            <ac:grpSpMk id="2" creationId="{8A88A3EA-45DF-8EEA-E196-BBD87AB5DE89}"/>
          </ac:grpSpMkLst>
        </pc:grpChg>
        <pc:picChg chg="mod">
          <ac:chgData name="Ryosuke Ota" userId="ca473f5a-80a5-414f-8425-fd37d197ae63" providerId="ADAL" clId="{4AFA1E52-264A-4A1C-999F-31B049C3043A}" dt="2026-04-17T17:06:01.704" v="342" actId="12788"/>
          <ac:picMkLst>
            <pc:docMk/>
            <pc:sldMk cId="215649814" sldId="259"/>
            <ac:picMk id="3" creationId="{52557C1A-9A2A-A798-A378-8BCD5ACD7208}"/>
          </ac:picMkLst>
        </pc:picChg>
        <pc:picChg chg="mod">
          <ac:chgData name="Ryosuke Ota" userId="ca473f5a-80a5-414f-8425-fd37d197ae63" providerId="ADAL" clId="{4AFA1E52-264A-4A1C-999F-31B049C3043A}" dt="2026-04-17T17:06:01.704" v="342" actId="12788"/>
          <ac:picMkLst>
            <pc:docMk/>
            <pc:sldMk cId="215649814" sldId="259"/>
            <ac:picMk id="4" creationId="{C7036C10-90D0-8D6F-853A-1481F6489B2B}"/>
          </ac:picMkLst>
        </pc:picChg>
      </pc:sldChg>
      <pc:sldMasterChg chg="addSp modSp modSldLayout">
        <pc:chgData name="Ryosuke Ota" userId="ca473f5a-80a5-414f-8425-fd37d197ae63" providerId="ADAL" clId="{4AFA1E52-264A-4A1C-999F-31B049C3043A}" dt="2026-04-18T02:45:42.475" v="708"/>
        <pc:sldMasterMkLst>
          <pc:docMk/>
          <pc:sldMasterMk cId="2851995670" sldId="2147483660"/>
        </pc:sldMasterMkLst>
        <pc:spChg chg="add mod">
          <ac:chgData name="Ryosuke Ota" userId="ca473f5a-80a5-414f-8425-fd37d197ae63" providerId="ADAL" clId="{4AFA1E52-264A-4A1C-999F-31B049C3043A}" dt="2026-04-17T17:46:06.580" v="497"/>
          <ac:spMkLst>
            <pc:docMk/>
            <pc:sldMasterMk cId="2851995670" sldId="2147483660"/>
            <ac:spMk id="7" creationId="{6F9A0556-18A2-390B-EDE8-E8C565A8D973}"/>
          </ac:spMkLst>
        </pc:spChg>
        <pc:grpChg chg="add mod">
          <ac:chgData name="Ryosuke Ota" userId="ca473f5a-80a5-414f-8425-fd37d197ae63" providerId="ADAL" clId="{4AFA1E52-264A-4A1C-999F-31B049C3043A}" dt="2026-04-18T02:45:42.475" v="708"/>
          <ac:grpSpMkLst>
            <pc:docMk/>
            <pc:sldMasterMk cId="2851995670" sldId="2147483660"/>
            <ac:grpSpMk id="8" creationId="{9A8B4C24-D74B-8AAF-4E05-75A68FB1BF1F}"/>
          </ac:grpSpMkLst>
        </pc:grpChg>
        <pc:picChg chg="mod">
          <ac:chgData name="Ryosuke Ota" userId="ca473f5a-80a5-414f-8425-fd37d197ae63" providerId="ADAL" clId="{4AFA1E52-264A-4A1C-999F-31B049C3043A}" dt="2026-04-18T02:45:42.475" v="708"/>
          <ac:picMkLst>
            <pc:docMk/>
            <pc:sldMasterMk cId="2851995670" sldId="2147483660"/>
            <ac:picMk id="9" creationId="{49450B0A-2544-E768-6798-7C5F8A1A0DE7}"/>
          </ac:picMkLst>
        </pc:picChg>
        <pc:picChg chg="mod">
          <ac:chgData name="Ryosuke Ota" userId="ca473f5a-80a5-414f-8425-fd37d197ae63" providerId="ADAL" clId="{4AFA1E52-264A-4A1C-999F-31B049C3043A}" dt="2026-04-18T02:45:42.475" v="708"/>
          <ac:picMkLst>
            <pc:docMk/>
            <pc:sldMasterMk cId="2851995670" sldId="2147483660"/>
            <ac:picMk id="10" creationId="{21BA35D7-873F-4C67-F471-4B420CA6B219}"/>
          </ac:picMkLst>
        </pc:picChg>
        <pc:sldLayoutChg chg="addSp delSp modSp mod">
          <pc:chgData name="Ryosuke Ota" userId="ca473f5a-80a5-414f-8425-fd37d197ae63" providerId="ADAL" clId="{4AFA1E52-264A-4A1C-999F-31B049C3043A}" dt="2026-04-17T17:46:10.912" v="499" actId="478"/>
          <pc:sldLayoutMkLst>
            <pc:docMk/>
            <pc:sldMasterMk cId="2851995670" sldId="2147483660"/>
            <pc:sldLayoutMk cId="2048206457" sldId="2147483661"/>
          </pc:sldLayoutMkLst>
          <pc:spChg chg="add del mod">
            <ac:chgData name="Ryosuke Ota" userId="ca473f5a-80a5-414f-8425-fd37d197ae63" providerId="ADAL" clId="{4AFA1E52-264A-4A1C-999F-31B049C3043A}" dt="2026-04-17T17:46:10.912" v="499" actId="478"/>
            <ac:spMkLst>
              <pc:docMk/>
              <pc:sldMasterMk cId="2851995670" sldId="2147483660"/>
              <pc:sldLayoutMk cId="2048206457" sldId="2147483661"/>
              <ac:spMk id="7" creationId="{BC945584-6BA0-E2BE-F747-3343C9E5A05D}"/>
            </ac:spMkLst>
          </pc:spChg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70641" y="7005156"/>
            <a:ext cx="25733931" cy="14902051"/>
          </a:xfrm>
        </p:spPr>
        <p:txBody>
          <a:bodyPr anchor="b"/>
          <a:lstStyle>
            <a:lvl1pPr algn="ctr">
              <a:defRPr sz="19865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784402" y="22481887"/>
            <a:ext cx="22706410" cy="10334331"/>
          </a:xfrm>
        </p:spPr>
        <p:txBody>
          <a:bodyPr/>
          <a:lstStyle>
            <a:lvl1pPr marL="0" indent="0" algn="ctr">
              <a:buNone/>
              <a:defRPr sz="7946"/>
            </a:lvl1pPr>
            <a:lvl2pPr marL="1513743" indent="0" algn="ctr">
              <a:buNone/>
              <a:defRPr sz="6622"/>
            </a:lvl2pPr>
            <a:lvl3pPr marL="3027487" indent="0" algn="ctr">
              <a:buNone/>
              <a:defRPr sz="5960"/>
            </a:lvl3pPr>
            <a:lvl4pPr marL="4541230" indent="0" algn="ctr">
              <a:buNone/>
              <a:defRPr sz="5297"/>
            </a:lvl4pPr>
            <a:lvl5pPr marL="6054974" indent="0" algn="ctr">
              <a:buNone/>
              <a:defRPr sz="5297"/>
            </a:lvl5pPr>
            <a:lvl6pPr marL="7568717" indent="0" algn="ctr">
              <a:buNone/>
              <a:defRPr sz="5297"/>
            </a:lvl6pPr>
            <a:lvl7pPr marL="9082461" indent="0" algn="ctr">
              <a:buNone/>
              <a:defRPr sz="5297"/>
            </a:lvl7pPr>
            <a:lvl8pPr marL="10596204" indent="0" algn="ctr">
              <a:buNone/>
              <a:defRPr sz="5297"/>
            </a:lvl8pPr>
            <a:lvl9pPr marL="12109948" indent="0" algn="ctr">
              <a:buNone/>
              <a:defRPr sz="5297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23BCB7-844F-49E6-AE41-CE47892E9870}" type="datetimeFigureOut">
              <a:rPr kumimoji="1" lang="ja-JP" altLang="en-US" smtClean="0"/>
              <a:t>2026/4/18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1C634-E0D8-4A71-807C-6DF64FA8C6E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482064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23BCB7-844F-49E6-AE41-CE47892E9870}" type="datetimeFigureOut">
              <a:rPr kumimoji="1" lang="ja-JP" altLang="en-US" smtClean="0"/>
              <a:t>2026/4/18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1C634-E0D8-4A71-807C-6DF64FA8C6E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520661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1665701" y="2278904"/>
            <a:ext cx="6528093" cy="36274211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081423" y="2278904"/>
            <a:ext cx="19205838" cy="36274211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23BCB7-844F-49E6-AE41-CE47892E9870}" type="datetimeFigureOut">
              <a:rPr kumimoji="1" lang="ja-JP" altLang="en-US" smtClean="0"/>
              <a:t>2026/4/18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1C634-E0D8-4A71-807C-6DF64FA8C6E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167135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23BCB7-844F-49E6-AE41-CE47892E9870}" type="datetimeFigureOut">
              <a:rPr kumimoji="1" lang="ja-JP" altLang="en-US" smtClean="0"/>
              <a:t>2026/4/18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1C634-E0D8-4A71-807C-6DF64FA8C6E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259003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65654" y="10671229"/>
            <a:ext cx="26112371" cy="17805173"/>
          </a:xfrm>
        </p:spPr>
        <p:txBody>
          <a:bodyPr anchor="b"/>
          <a:lstStyle>
            <a:lvl1pPr>
              <a:defRPr sz="19865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65654" y="28644846"/>
            <a:ext cx="26112371" cy="9363320"/>
          </a:xfrm>
        </p:spPr>
        <p:txBody>
          <a:bodyPr/>
          <a:lstStyle>
            <a:lvl1pPr marL="0" indent="0">
              <a:buNone/>
              <a:defRPr sz="7946">
                <a:solidFill>
                  <a:schemeClr val="tx1">
                    <a:tint val="82000"/>
                  </a:schemeClr>
                </a:solidFill>
              </a:defRPr>
            </a:lvl1pPr>
            <a:lvl2pPr marL="1513743" indent="0">
              <a:buNone/>
              <a:defRPr sz="6622">
                <a:solidFill>
                  <a:schemeClr val="tx1">
                    <a:tint val="82000"/>
                  </a:schemeClr>
                </a:solidFill>
              </a:defRPr>
            </a:lvl2pPr>
            <a:lvl3pPr marL="3027487" indent="0">
              <a:buNone/>
              <a:defRPr sz="5960">
                <a:solidFill>
                  <a:schemeClr val="tx1">
                    <a:tint val="82000"/>
                  </a:schemeClr>
                </a:solidFill>
              </a:defRPr>
            </a:lvl3pPr>
            <a:lvl4pPr marL="4541230" indent="0">
              <a:buNone/>
              <a:defRPr sz="5297">
                <a:solidFill>
                  <a:schemeClr val="tx1">
                    <a:tint val="82000"/>
                  </a:schemeClr>
                </a:solidFill>
              </a:defRPr>
            </a:lvl4pPr>
            <a:lvl5pPr marL="6054974" indent="0">
              <a:buNone/>
              <a:defRPr sz="5297">
                <a:solidFill>
                  <a:schemeClr val="tx1">
                    <a:tint val="82000"/>
                  </a:schemeClr>
                </a:solidFill>
              </a:defRPr>
            </a:lvl5pPr>
            <a:lvl6pPr marL="7568717" indent="0">
              <a:buNone/>
              <a:defRPr sz="5297">
                <a:solidFill>
                  <a:schemeClr val="tx1">
                    <a:tint val="82000"/>
                  </a:schemeClr>
                </a:solidFill>
              </a:defRPr>
            </a:lvl6pPr>
            <a:lvl7pPr marL="9082461" indent="0">
              <a:buNone/>
              <a:defRPr sz="5297">
                <a:solidFill>
                  <a:schemeClr val="tx1">
                    <a:tint val="82000"/>
                  </a:schemeClr>
                </a:solidFill>
              </a:defRPr>
            </a:lvl7pPr>
            <a:lvl8pPr marL="10596204" indent="0">
              <a:buNone/>
              <a:defRPr sz="5297">
                <a:solidFill>
                  <a:schemeClr val="tx1">
                    <a:tint val="82000"/>
                  </a:schemeClr>
                </a:solidFill>
              </a:defRPr>
            </a:lvl8pPr>
            <a:lvl9pPr marL="12109948" indent="0">
              <a:buNone/>
              <a:defRPr sz="5297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23BCB7-844F-49E6-AE41-CE47892E9870}" type="datetimeFigureOut">
              <a:rPr kumimoji="1" lang="ja-JP" altLang="en-US" smtClean="0"/>
              <a:t>2026/4/18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1C634-E0D8-4A71-807C-6DF64FA8C6E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034678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081421" y="11394520"/>
            <a:ext cx="12866966" cy="2715859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326826" y="11394520"/>
            <a:ext cx="12866966" cy="2715859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23BCB7-844F-49E6-AE41-CE47892E9870}" type="datetimeFigureOut">
              <a:rPr kumimoji="1" lang="ja-JP" altLang="en-US" smtClean="0"/>
              <a:t>2026/4/18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1C634-E0D8-4A71-807C-6DF64FA8C6E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388372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2278913"/>
            <a:ext cx="26112371" cy="8273416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5368" y="10492870"/>
            <a:ext cx="12807832" cy="5142393"/>
          </a:xfrm>
        </p:spPr>
        <p:txBody>
          <a:bodyPr anchor="b"/>
          <a:lstStyle>
            <a:lvl1pPr marL="0" indent="0">
              <a:buNone/>
              <a:defRPr sz="7946" b="1"/>
            </a:lvl1pPr>
            <a:lvl2pPr marL="1513743" indent="0">
              <a:buNone/>
              <a:defRPr sz="6622" b="1"/>
            </a:lvl2pPr>
            <a:lvl3pPr marL="3027487" indent="0">
              <a:buNone/>
              <a:defRPr sz="5960" b="1"/>
            </a:lvl3pPr>
            <a:lvl4pPr marL="4541230" indent="0">
              <a:buNone/>
              <a:defRPr sz="5297" b="1"/>
            </a:lvl4pPr>
            <a:lvl5pPr marL="6054974" indent="0">
              <a:buNone/>
              <a:defRPr sz="5297" b="1"/>
            </a:lvl5pPr>
            <a:lvl6pPr marL="7568717" indent="0">
              <a:buNone/>
              <a:defRPr sz="5297" b="1"/>
            </a:lvl6pPr>
            <a:lvl7pPr marL="9082461" indent="0">
              <a:buNone/>
              <a:defRPr sz="5297" b="1"/>
            </a:lvl7pPr>
            <a:lvl8pPr marL="10596204" indent="0">
              <a:buNone/>
              <a:defRPr sz="5297" b="1"/>
            </a:lvl8pPr>
            <a:lvl9pPr marL="12109948" indent="0">
              <a:buNone/>
              <a:defRPr sz="5297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085368" y="15635264"/>
            <a:ext cx="12807832" cy="2299711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5326828" y="10492870"/>
            <a:ext cx="12870909" cy="5142393"/>
          </a:xfrm>
        </p:spPr>
        <p:txBody>
          <a:bodyPr anchor="b"/>
          <a:lstStyle>
            <a:lvl1pPr marL="0" indent="0">
              <a:buNone/>
              <a:defRPr sz="7946" b="1"/>
            </a:lvl1pPr>
            <a:lvl2pPr marL="1513743" indent="0">
              <a:buNone/>
              <a:defRPr sz="6622" b="1"/>
            </a:lvl2pPr>
            <a:lvl3pPr marL="3027487" indent="0">
              <a:buNone/>
              <a:defRPr sz="5960" b="1"/>
            </a:lvl3pPr>
            <a:lvl4pPr marL="4541230" indent="0">
              <a:buNone/>
              <a:defRPr sz="5297" b="1"/>
            </a:lvl4pPr>
            <a:lvl5pPr marL="6054974" indent="0">
              <a:buNone/>
              <a:defRPr sz="5297" b="1"/>
            </a:lvl5pPr>
            <a:lvl6pPr marL="7568717" indent="0">
              <a:buNone/>
              <a:defRPr sz="5297" b="1"/>
            </a:lvl6pPr>
            <a:lvl7pPr marL="9082461" indent="0">
              <a:buNone/>
              <a:defRPr sz="5297" b="1"/>
            </a:lvl7pPr>
            <a:lvl8pPr marL="10596204" indent="0">
              <a:buNone/>
              <a:defRPr sz="5297" b="1"/>
            </a:lvl8pPr>
            <a:lvl9pPr marL="12109948" indent="0">
              <a:buNone/>
              <a:defRPr sz="5297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5326828" y="15635264"/>
            <a:ext cx="12870909" cy="2299711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23BCB7-844F-49E6-AE41-CE47892E9870}" type="datetimeFigureOut">
              <a:rPr kumimoji="1" lang="ja-JP" altLang="en-US" smtClean="0"/>
              <a:t>2026/4/18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1C634-E0D8-4A71-807C-6DF64FA8C6E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160096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23BCB7-844F-49E6-AE41-CE47892E9870}" type="datetimeFigureOut">
              <a:rPr kumimoji="1" lang="ja-JP" altLang="en-US" smtClean="0"/>
              <a:t>2026/4/18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1C634-E0D8-4A71-807C-6DF64FA8C6E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783259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23BCB7-844F-49E6-AE41-CE47892E9870}" type="datetimeFigureOut">
              <a:rPr kumimoji="1" lang="ja-JP" altLang="en-US" smtClean="0"/>
              <a:t>2026/4/18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1C634-E0D8-4A71-807C-6DF64FA8C6E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847974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2853584"/>
            <a:ext cx="9764544" cy="9987545"/>
          </a:xfrm>
        </p:spPr>
        <p:txBody>
          <a:bodyPr anchor="b"/>
          <a:lstStyle>
            <a:lvl1pPr>
              <a:defRPr sz="10595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70909" y="6162959"/>
            <a:ext cx="15326827" cy="30418415"/>
          </a:xfrm>
        </p:spPr>
        <p:txBody>
          <a:bodyPr/>
          <a:lstStyle>
            <a:lvl1pPr>
              <a:defRPr sz="10595"/>
            </a:lvl1pPr>
            <a:lvl2pPr>
              <a:defRPr sz="9271"/>
            </a:lvl2pPr>
            <a:lvl3pPr>
              <a:defRPr sz="7946"/>
            </a:lvl3pPr>
            <a:lvl4pPr>
              <a:defRPr sz="6622"/>
            </a:lvl4pPr>
            <a:lvl5pPr>
              <a:defRPr sz="6622"/>
            </a:lvl5pPr>
            <a:lvl6pPr>
              <a:defRPr sz="6622"/>
            </a:lvl6pPr>
            <a:lvl7pPr>
              <a:defRPr sz="6622"/>
            </a:lvl7pPr>
            <a:lvl8pPr>
              <a:defRPr sz="6622"/>
            </a:lvl8pPr>
            <a:lvl9pPr>
              <a:defRPr sz="6622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5364" y="12841129"/>
            <a:ext cx="9764544" cy="23789780"/>
          </a:xfrm>
        </p:spPr>
        <p:txBody>
          <a:bodyPr/>
          <a:lstStyle>
            <a:lvl1pPr marL="0" indent="0">
              <a:buNone/>
              <a:defRPr sz="5297"/>
            </a:lvl1pPr>
            <a:lvl2pPr marL="1513743" indent="0">
              <a:buNone/>
              <a:defRPr sz="4635"/>
            </a:lvl2pPr>
            <a:lvl3pPr marL="3027487" indent="0">
              <a:buNone/>
              <a:defRPr sz="3973"/>
            </a:lvl3pPr>
            <a:lvl4pPr marL="4541230" indent="0">
              <a:buNone/>
              <a:defRPr sz="3311"/>
            </a:lvl4pPr>
            <a:lvl5pPr marL="6054974" indent="0">
              <a:buNone/>
              <a:defRPr sz="3311"/>
            </a:lvl5pPr>
            <a:lvl6pPr marL="7568717" indent="0">
              <a:buNone/>
              <a:defRPr sz="3311"/>
            </a:lvl6pPr>
            <a:lvl7pPr marL="9082461" indent="0">
              <a:buNone/>
              <a:defRPr sz="3311"/>
            </a:lvl7pPr>
            <a:lvl8pPr marL="10596204" indent="0">
              <a:buNone/>
              <a:defRPr sz="3311"/>
            </a:lvl8pPr>
            <a:lvl9pPr marL="12109948" indent="0">
              <a:buNone/>
              <a:defRPr sz="331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23BCB7-844F-49E6-AE41-CE47892E9870}" type="datetimeFigureOut">
              <a:rPr kumimoji="1" lang="ja-JP" altLang="en-US" smtClean="0"/>
              <a:t>2026/4/18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1C634-E0D8-4A71-807C-6DF64FA8C6E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584944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2853584"/>
            <a:ext cx="9764544" cy="9987545"/>
          </a:xfrm>
        </p:spPr>
        <p:txBody>
          <a:bodyPr anchor="b"/>
          <a:lstStyle>
            <a:lvl1pPr>
              <a:defRPr sz="10595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870909" y="6162959"/>
            <a:ext cx="15326827" cy="30418415"/>
          </a:xfrm>
        </p:spPr>
        <p:txBody>
          <a:bodyPr anchor="t"/>
          <a:lstStyle>
            <a:lvl1pPr marL="0" indent="0">
              <a:buNone/>
              <a:defRPr sz="10595"/>
            </a:lvl1pPr>
            <a:lvl2pPr marL="1513743" indent="0">
              <a:buNone/>
              <a:defRPr sz="9271"/>
            </a:lvl2pPr>
            <a:lvl3pPr marL="3027487" indent="0">
              <a:buNone/>
              <a:defRPr sz="7946"/>
            </a:lvl3pPr>
            <a:lvl4pPr marL="4541230" indent="0">
              <a:buNone/>
              <a:defRPr sz="6622"/>
            </a:lvl4pPr>
            <a:lvl5pPr marL="6054974" indent="0">
              <a:buNone/>
              <a:defRPr sz="6622"/>
            </a:lvl5pPr>
            <a:lvl6pPr marL="7568717" indent="0">
              <a:buNone/>
              <a:defRPr sz="6622"/>
            </a:lvl6pPr>
            <a:lvl7pPr marL="9082461" indent="0">
              <a:buNone/>
              <a:defRPr sz="6622"/>
            </a:lvl7pPr>
            <a:lvl8pPr marL="10596204" indent="0">
              <a:buNone/>
              <a:defRPr sz="6622"/>
            </a:lvl8pPr>
            <a:lvl9pPr marL="12109948" indent="0">
              <a:buNone/>
              <a:defRPr sz="6622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5364" y="12841129"/>
            <a:ext cx="9764544" cy="23789780"/>
          </a:xfrm>
        </p:spPr>
        <p:txBody>
          <a:bodyPr/>
          <a:lstStyle>
            <a:lvl1pPr marL="0" indent="0">
              <a:buNone/>
              <a:defRPr sz="5297"/>
            </a:lvl1pPr>
            <a:lvl2pPr marL="1513743" indent="0">
              <a:buNone/>
              <a:defRPr sz="4635"/>
            </a:lvl2pPr>
            <a:lvl3pPr marL="3027487" indent="0">
              <a:buNone/>
              <a:defRPr sz="3973"/>
            </a:lvl3pPr>
            <a:lvl4pPr marL="4541230" indent="0">
              <a:buNone/>
              <a:defRPr sz="3311"/>
            </a:lvl4pPr>
            <a:lvl5pPr marL="6054974" indent="0">
              <a:buNone/>
              <a:defRPr sz="3311"/>
            </a:lvl5pPr>
            <a:lvl6pPr marL="7568717" indent="0">
              <a:buNone/>
              <a:defRPr sz="3311"/>
            </a:lvl6pPr>
            <a:lvl7pPr marL="9082461" indent="0">
              <a:buNone/>
              <a:defRPr sz="3311"/>
            </a:lvl7pPr>
            <a:lvl8pPr marL="10596204" indent="0">
              <a:buNone/>
              <a:defRPr sz="3311"/>
            </a:lvl8pPr>
            <a:lvl9pPr marL="12109948" indent="0">
              <a:buNone/>
              <a:defRPr sz="331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23BCB7-844F-49E6-AE41-CE47892E9870}" type="datetimeFigureOut">
              <a:rPr kumimoji="1" lang="ja-JP" altLang="en-US" smtClean="0"/>
              <a:t>2026/4/18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1C634-E0D8-4A71-807C-6DF64FA8C6E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468062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081421" y="2278913"/>
            <a:ext cx="26112371" cy="82734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1421" y="11394520"/>
            <a:ext cx="26112371" cy="2715859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081421" y="39672756"/>
            <a:ext cx="6811923" cy="22789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973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723BCB7-844F-49E6-AE41-CE47892E9870}" type="datetimeFigureOut">
              <a:rPr kumimoji="1" lang="ja-JP" altLang="en-US" smtClean="0"/>
              <a:t>2026/4/18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028665" y="39672756"/>
            <a:ext cx="10217884" cy="22789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973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1381869" y="39672756"/>
            <a:ext cx="6811923" cy="22789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973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DD1C634-E0D8-4A71-807C-6DF64FA8C6EB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7" name="フローチャート: 手操作入力 6">
            <a:extLst>
              <a:ext uri="{FF2B5EF4-FFF2-40B4-BE49-F238E27FC236}">
                <a16:creationId xmlns:a16="http://schemas.microsoft.com/office/drawing/2014/main" id="{6F9A0556-18A2-390B-EDE8-E8C565A8D973}"/>
              </a:ext>
            </a:extLst>
          </p:cNvPr>
          <p:cNvSpPr/>
          <p:nvPr userDrawn="1"/>
        </p:nvSpPr>
        <p:spPr>
          <a:xfrm rot="5400000" flipH="1">
            <a:off x="707472" y="-707472"/>
            <a:ext cx="3011540" cy="4426483"/>
          </a:xfrm>
          <a:prstGeom prst="flowChartManualInput">
            <a:avLst/>
          </a:prstGeom>
          <a:solidFill>
            <a:srgbClr val="01818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8" name="グループ化 7">
            <a:extLst>
              <a:ext uri="{FF2B5EF4-FFF2-40B4-BE49-F238E27FC236}">
                <a16:creationId xmlns:a16="http://schemas.microsoft.com/office/drawing/2014/main" id="{9A8B4C24-D74B-8AAF-4E05-75A68FB1BF1F}"/>
              </a:ext>
            </a:extLst>
          </p:cNvPr>
          <p:cNvGrpSpPr/>
          <p:nvPr userDrawn="1"/>
        </p:nvGrpSpPr>
        <p:grpSpPr>
          <a:xfrm>
            <a:off x="9935534" y="39899052"/>
            <a:ext cx="10404145" cy="1972843"/>
            <a:chOff x="1013012" y="3181194"/>
            <a:chExt cx="9544050" cy="1809750"/>
          </a:xfrm>
        </p:grpSpPr>
        <p:pic>
          <p:nvPicPr>
            <p:cNvPr id="9" name="Picture 2" descr="IPEC 2026 Logo">
              <a:extLst>
                <a:ext uri="{FF2B5EF4-FFF2-40B4-BE49-F238E27FC236}">
                  <a16:creationId xmlns:a16="http://schemas.microsoft.com/office/drawing/2014/main" id="{49450B0A-2544-E768-6798-7C5F8A1A0DE7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13012" y="3181194"/>
              <a:ext cx="7829550" cy="180975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" name="Picture 4" descr="10th Anniversary Logo">
              <a:extLst>
                <a:ext uri="{FF2B5EF4-FFF2-40B4-BE49-F238E27FC236}">
                  <a16:creationId xmlns:a16="http://schemas.microsoft.com/office/drawing/2014/main" id="{21BA35D7-873F-4C67-F471-4B420CA6B219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842562" y="3181194"/>
              <a:ext cx="1714500" cy="180975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28519956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3027487" rtl="0" eaLnBrk="1" latinLnBrk="0" hangingPunct="1">
        <a:lnSpc>
          <a:spcPct val="90000"/>
        </a:lnSpc>
        <a:spcBef>
          <a:spcPct val="0"/>
        </a:spcBef>
        <a:buNone/>
        <a:defRPr kumimoji="1" sz="1456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56872" indent="-756872" algn="l" defTabSz="3027487" rtl="0" eaLnBrk="1" latinLnBrk="0" hangingPunct="1">
        <a:lnSpc>
          <a:spcPct val="90000"/>
        </a:lnSpc>
        <a:spcBef>
          <a:spcPts val="3311"/>
        </a:spcBef>
        <a:buFont typeface="Arial" panose="020B0604020202020204" pitchFamily="34" charset="0"/>
        <a:buChar char="•"/>
        <a:defRPr kumimoji="1" sz="9271" kern="1200">
          <a:solidFill>
            <a:schemeClr val="tx1"/>
          </a:solidFill>
          <a:latin typeface="+mn-lt"/>
          <a:ea typeface="+mn-ea"/>
          <a:cs typeface="+mn-cs"/>
        </a:defRPr>
      </a:lvl1pPr>
      <a:lvl2pPr marL="2270615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kumimoji="1" sz="7946" kern="1200">
          <a:solidFill>
            <a:schemeClr val="tx1"/>
          </a:solidFill>
          <a:latin typeface="+mn-lt"/>
          <a:ea typeface="+mn-ea"/>
          <a:cs typeface="+mn-cs"/>
        </a:defRPr>
      </a:lvl2pPr>
      <a:lvl3pPr marL="3784359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kumimoji="1" sz="6622" kern="1200">
          <a:solidFill>
            <a:schemeClr val="tx1"/>
          </a:solidFill>
          <a:latin typeface="+mn-lt"/>
          <a:ea typeface="+mn-ea"/>
          <a:cs typeface="+mn-cs"/>
        </a:defRPr>
      </a:lvl3pPr>
      <a:lvl4pPr marL="5298102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kumimoji="1" sz="5960" kern="1200">
          <a:solidFill>
            <a:schemeClr val="tx1"/>
          </a:solidFill>
          <a:latin typeface="+mn-lt"/>
          <a:ea typeface="+mn-ea"/>
          <a:cs typeface="+mn-cs"/>
        </a:defRPr>
      </a:lvl4pPr>
      <a:lvl5pPr marL="6811846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kumimoji="1" sz="5960" kern="1200">
          <a:solidFill>
            <a:schemeClr val="tx1"/>
          </a:solidFill>
          <a:latin typeface="+mn-lt"/>
          <a:ea typeface="+mn-ea"/>
          <a:cs typeface="+mn-cs"/>
        </a:defRPr>
      </a:lvl5pPr>
      <a:lvl6pPr marL="8325589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kumimoji="1" sz="5960" kern="1200">
          <a:solidFill>
            <a:schemeClr val="tx1"/>
          </a:solidFill>
          <a:latin typeface="+mn-lt"/>
          <a:ea typeface="+mn-ea"/>
          <a:cs typeface="+mn-cs"/>
        </a:defRPr>
      </a:lvl6pPr>
      <a:lvl7pPr marL="9839333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kumimoji="1" sz="5960" kern="1200">
          <a:solidFill>
            <a:schemeClr val="tx1"/>
          </a:solidFill>
          <a:latin typeface="+mn-lt"/>
          <a:ea typeface="+mn-ea"/>
          <a:cs typeface="+mn-cs"/>
        </a:defRPr>
      </a:lvl7pPr>
      <a:lvl8pPr marL="11353076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kumimoji="1" sz="5960" kern="1200">
          <a:solidFill>
            <a:schemeClr val="tx1"/>
          </a:solidFill>
          <a:latin typeface="+mn-lt"/>
          <a:ea typeface="+mn-ea"/>
          <a:cs typeface="+mn-cs"/>
        </a:defRPr>
      </a:lvl8pPr>
      <a:lvl9pPr marL="12866820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kumimoji="1" sz="596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027487" rtl="0" eaLnBrk="1" latinLnBrk="0" hangingPunct="1">
        <a:defRPr kumimoji="1" sz="5960" kern="1200">
          <a:solidFill>
            <a:schemeClr val="tx1"/>
          </a:solidFill>
          <a:latin typeface="+mn-lt"/>
          <a:ea typeface="+mn-ea"/>
          <a:cs typeface="+mn-cs"/>
        </a:defRPr>
      </a:lvl1pPr>
      <a:lvl2pPr marL="1513743" algn="l" defTabSz="3027487" rtl="0" eaLnBrk="1" latinLnBrk="0" hangingPunct="1">
        <a:defRPr kumimoji="1" sz="5960" kern="1200">
          <a:solidFill>
            <a:schemeClr val="tx1"/>
          </a:solidFill>
          <a:latin typeface="+mn-lt"/>
          <a:ea typeface="+mn-ea"/>
          <a:cs typeface="+mn-cs"/>
        </a:defRPr>
      </a:lvl2pPr>
      <a:lvl3pPr marL="3027487" algn="l" defTabSz="3027487" rtl="0" eaLnBrk="1" latinLnBrk="0" hangingPunct="1">
        <a:defRPr kumimoji="1" sz="5960" kern="1200">
          <a:solidFill>
            <a:schemeClr val="tx1"/>
          </a:solidFill>
          <a:latin typeface="+mn-lt"/>
          <a:ea typeface="+mn-ea"/>
          <a:cs typeface="+mn-cs"/>
        </a:defRPr>
      </a:lvl3pPr>
      <a:lvl4pPr marL="4541230" algn="l" defTabSz="3027487" rtl="0" eaLnBrk="1" latinLnBrk="0" hangingPunct="1">
        <a:defRPr kumimoji="1" sz="5960" kern="1200">
          <a:solidFill>
            <a:schemeClr val="tx1"/>
          </a:solidFill>
          <a:latin typeface="+mn-lt"/>
          <a:ea typeface="+mn-ea"/>
          <a:cs typeface="+mn-cs"/>
        </a:defRPr>
      </a:lvl4pPr>
      <a:lvl5pPr marL="6054974" algn="l" defTabSz="3027487" rtl="0" eaLnBrk="1" latinLnBrk="0" hangingPunct="1">
        <a:defRPr kumimoji="1" sz="5960" kern="1200">
          <a:solidFill>
            <a:schemeClr val="tx1"/>
          </a:solidFill>
          <a:latin typeface="+mn-lt"/>
          <a:ea typeface="+mn-ea"/>
          <a:cs typeface="+mn-cs"/>
        </a:defRPr>
      </a:lvl5pPr>
      <a:lvl6pPr marL="7568717" algn="l" defTabSz="3027487" rtl="0" eaLnBrk="1" latinLnBrk="0" hangingPunct="1">
        <a:defRPr kumimoji="1" sz="5960" kern="1200">
          <a:solidFill>
            <a:schemeClr val="tx1"/>
          </a:solidFill>
          <a:latin typeface="+mn-lt"/>
          <a:ea typeface="+mn-ea"/>
          <a:cs typeface="+mn-cs"/>
        </a:defRPr>
      </a:lvl6pPr>
      <a:lvl7pPr marL="9082461" algn="l" defTabSz="3027487" rtl="0" eaLnBrk="1" latinLnBrk="0" hangingPunct="1">
        <a:defRPr kumimoji="1" sz="5960" kern="1200">
          <a:solidFill>
            <a:schemeClr val="tx1"/>
          </a:solidFill>
          <a:latin typeface="+mn-lt"/>
          <a:ea typeface="+mn-ea"/>
          <a:cs typeface="+mn-cs"/>
        </a:defRPr>
      </a:lvl7pPr>
      <a:lvl8pPr marL="10596204" algn="l" defTabSz="3027487" rtl="0" eaLnBrk="1" latinLnBrk="0" hangingPunct="1">
        <a:defRPr kumimoji="1" sz="5960" kern="1200">
          <a:solidFill>
            <a:schemeClr val="tx1"/>
          </a:solidFill>
          <a:latin typeface="+mn-lt"/>
          <a:ea typeface="+mn-ea"/>
          <a:cs typeface="+mn-cs"/>
        </a:defRPr>
      </a:lvl8pPr>
      <a:lvl9pPr marL="12109948" algn="l" defTabSz="3027487" rtl="0" eaLnBrk="1" latinLnBrk="0" hangingPunct="1">
        <a:defRPr kumimoji="1" sz="59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タイトル 1">
            <a:extLst>
              <a:ext uri="{FF2B5EF4-FFF2-40B4-BE49-F238E27FC236}">
                <a16:creationId xmlns:a16="http://schemas.microsoft.com/office/drawing/2014/main" id="{E67A1927-5ED9-C968-3604-3AFF64F43D34}"/>
              </a:ext>
            </a:extLst>
          </p:cNvPr>
          <p:cNvSpPr txBox="1">
            <a:spLocks/>
          </p:cNvSpPr>
          <p:nvPr/>
        </p:nvSpPr>
        <p:spPr>
          <a:xfrm>
            <a:off x="4393406" y="1102002"/>
            <a:ext cx="21488400" cy="1909538"/>
          </a:xfrm>
          <a:prstGeom prst="rect">
            <a:avLst/>
          </a:prstGeom>
        </p:spPr>
        <p:txBody>
          <a:bodyPr anchor="t">
            <a:normAutofit/>
          </a:bodyPr>
          <a:lstStyle>
            <a:lvl1pPr algn="l" defTabSz="302748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14568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altLang="ja-JP" sz="8000" b="1" dirty="0">
                <a:solidFill>
                  <a:srgbClr val="2B2F6B"/>
                </a:solidFill>
              </a:rPr>
              <a:t>Please Put </a:t>
            </a:r>
            <a:r>
              <a:rPr lang="en-US" altLang="ja-JP" sz="8000" b="1" dirty="0">
                <a:solidFill>
                  <a:srgbClr val="B4016D"/>
                </a:solidFill>
              </a:rPr>
              <a:t>Your Title </a:t>
            </a:r>
            <a:r>
              <a:rPr lang="en-US" altLang="ja-JP" sz="8000" b="1" dirty="0">
                <a:solidFill>
                  <a:srgbClr val="2B2F6B"/>
                </a:solidFill>
              </a:rPr>
              <a:t>Here (80pt Arial)</a:t>
            </a:r>
            <a:endParaRPr lang="ja-JP" altLang="en-US" sz="8000" b="1" dirty="0">
              <a:solidFill>
                <a:srgbClr val="2B2F6B"/>
              </a:solidFill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56662CAC-D349-2142-F453-9F5A521D14F4}"/>
              </a:ext>
            </a:extLst>
          </p:cNvPr>
          <p:cNvSpPr txBox="1"/>
          <p:nvPr/>
        </p:nvSpPr>
        <p:spPr>
          <a:xfrm>
            <a:off x="1304218" y="7106196"/>
            <a:ext cx="12197773" cy="33547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685800" indent="-685800">
              <a:spcBef>
                <a:spcPts val="2400"/>
              </a:spcBef>
              <a:buClr>
                <a:srgbClr val="018185"/>
              </a:buClr>
              <a:buFont typeface="Wingdings" panose="05000000000000000000" pitchFamily="2" charset="2"/>
              <a:buChar char="p"/>
            </a:pPr>
            <a:r>
              <a:rPr lang="en-US" altLang="ja-JP" sz="4800" dirty="0"/>
              <a:t>You may choose either a one-column or two-column format at your discretion</a:t>
            </a:r>
          </a:p>
          <a:p>
            <a:pPr marL="685800" indent="-685800">
              <a:spcBef>
                <a:spcPts val="2400"/>
              </a:spcBef>
              <a:buClr>
                <a:srgbClr val="018185"/>
              </a:buClr>
              <a:buFont typeface="Wingdings" panose="05000000000000000000" pitchFamily="2" charset="2"/>
              <a:buChar char="p"/>
            </a:pPr>
            <a:r>
              <a:rPr lang="en-US" altLang="ja-JP" sz="4800" dirty="0"/>
              <a:t>Please print this poster on an A0-sized sheet and bring it to IPEC2026</a:t>
            </a:r>
            <a:endParaRPr kumimoji="1" lang="ja-JP" altLang="en-US" sz="4800" dirty="0"/>
          </a:p>
        </p:txBody>
      </p:sp>
      <p:sp>
        <p:nvSpPr>
          <p:cNvPr id="7" name="テキスト プレースホルダー 2">
            <a:extLst>
              <a:ext uri="{FF2B5EF4-FFF2-40B4-BE49-F238E27FC236}">
                <a16:creationId xmlns:a16="http://schemas.microsoft.com/office/drawing/2014/main" id="{78E3ECC0-BBA4-0A3C-1B66-22355F13B227}"/>
              </a:ext>
            </a:extLst>
          </p:cNvPr>
          <p:cNvSpPr txBox="1">
            <a:spLocks/>
          </p:cNvSpPr>
          <p:nvPr/>
        </p:nvSpPr>
        <p:spPr>
          <a:xfrm>
            <a:off x="4123515" y="2234571"/>
            <a:ext cx="22028183" cy="199026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0" indent="0" algn="ctr" defTabSz="3027487" rtl="0" eaLnBrk="1" latinLnBrk="0" hangingPunct="1">
              <a:lnSpc>
                <a:spcPct val="90000"/>
              </a:lnSpc>
              <a:spcBef>
                <a:spcPts val="3311"/>
              </a:spcBef>
              <a:buFont typeface="Arial" panose="020B0604020202020204" pitchFamily="34" charset="0"/>
              <a:buNone/>
              <a:defRPr kumimoji="1" sz="794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513743" indent="0" algn="ctr" defTabSz="3027487" rtl="0" eaLnBrk="1" latinLnBrk="0" hangingPunct="1">
              <a:lnSpc>
                <a:spcPct val="90000"/>
              </a:lnSpc>
              <a:spcBef>
                <a:spcPts val="1655"/>
              </a:spcBef>
              <a:buFont typeface="Arial" panose="020B0604020202020204" pitchFamily="34" charset="0"/>
              <a:buNone/>
              <a:defRPr kumimoji="1" sz="662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027487" indent="0" algn="ctr" defTabSz="3027487" rtl="0" eaLnBrk="1" latinLnBrk="0" hangingPunct="1">
              <a:lnSpc>
                <a:spcPct val="90000"/>
              </a:lnSpc>
              <a:spcBef>
                <a:spcPts val="1655"/>
              </a:spcBef>
              <a:buFont typeface="Arial" panose="020B0604020202020204" pitchFamily="34" charset="0"/>
              <a:buNone/>
              <a:defRPr kumimoji="1" sz="59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4541230" indent="0" algn="ctr" defTabSz="3027487" rtl="0" eaLnBrk="1" latinLnBrk="0" hangingPunct="1">
              <a:lnSpc>
                <a:spcPct val="90000"/>
              </a:lnSpc>
              <a:spcBef>
                <a:spcPts val="1655"/>
              </a:spcBef>
              <a:buFont typeface="Arial" panose="020B0604020202020204" pitchFamily="34" charset="0"/>
              <a:buNone/>
              <a:defRPr kumimoji="1" sz="529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6054974" indent="0" algn="ctr" defTabSz="3027487" rtl="0" eaLnBrk="1" latinLnBrk="0" hangingPunct="1">
              <a:lnSpc>
                <a:spcPct val="90000"/>
              </a:lnSpc>
              <a:spcBef>
                <a:spcPts val="1655"/>
              </a:spcBef>
              <a:buFont typeface="Arial" panose="020B0604020202020204" pitchFamily="34" charset="0"/>
              <a:buNone/>
              <a:defRPr kumimoji="1" sz="529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7568717" indent="0" algn="ctr" defTabSz="3027487" rtl="0" eaLnBrk="1" latinLnBrk="0" hangingPunct="1">
              <a:lnSpc>
                <a:spcPct val="90000"/>
              </a:lnSpc>
              <a:spcBef>
                <a:spcPts val="1655"/>
              </a:spcBef>
              <a:buFont typeface="Arial" panose="020B0604020202020204" pitchFamily="34" charset="0"/>
              <a:buNone/>
              <a:defRPr kumimoji="1" sz="529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082461" indent="0" algn="ctr" defTabSz="3027487" rtl="0" eaLnBrk="1" latinLnBrk="0" hangingPunct="1">
              <a:lnSpc>
                <a:spcPct val="90000"/>
              </a:lnSpc>
              <a:spcBef>
                <a:spcPts val="1655"/>
              </a:spcBef>
              <a:buFont typeface="Arial" panose="020B0604020202020204" pitchFamily="34" charset="0"/>
              <a:buNone/>
              <a:defRPr kumimoji="1" sz="529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0596204" indent="0" algn="ctr" defTabSz="3027487" rtl="0" eaLnBrk="1" latinLnBrk="0" hangingPunct="1">
              <a:lnSpc>
                <a:spcPct val="90000"/>
              </a:lnSpc>
              <a:spcBef>
                <a:spcPts val="1655"/>
              </a:spcBef>
              <a:buFont typeface="Arial" panose="020B0604020202020204" pitchFamily="34" charset="0"/>
              <a:buNone/>
              <a:defRPr kumimoji="1" sz="529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2109948" indent="0" algn="ctr" defTabSz="3027487" rtl="0" eaLnBrk="1" latinLnBrk="0" hangingPunct="1">
              <a:lnSpc>
                <a:spcPct val="90000"/>
              </a:lnSpc>
              <a:spcBef>
                <a:spcPts val="1655"/>
              </a:spcBef>
              <a:buFont typeface="Arial" panose="020B0604020202020204" pitchFamily="34" charset="0"/>
              <a:buNone/>
              <a:defRPr kumimoji="1" sz="529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altLang="ja-JP" sz="5400" b="1" u="sng" dirty="0">
                <a:solidFill>
                  <a:srgbClr val="2B2F6B"/>
                </a:solidFill>
                <a:effectLst/>
              </a:rPr>
              <a:t>First Author</a:t>
            </a:r>
            <a:r>
              <a:rPr lang="en-US" altLang="ja-JP" sz="5400" u="sng" baseline="30000" dirty="0">
                <a:solidFill>
                  <a:srgbClr val="2B2F6B"/>
                </a:solidFill>
                <a:effectLst/>
              </a:rPr>
              <a:t>1</a:t>
            </a:r>
            <a:r>
              <a:rPr lang="en-US" altLang="ja-JP" sz="5400" dirty="0">
                <a:solidFill>
                  <a:srgbClr val="2B2F6B"/>
                </a:solidFill>
                <a:effectLst/>
              </a:rPr>
              <a:t>, Second Author</a:t>
            </a:r>
            <a:r>
              <a:rPr lang="en-US" altLang="ja-JP" sz="5400" baseline="30000" dirty="0">
                <a:solidFill>
                  <a:srgbClr val="2B2F6B"/>
                </a:solidFill>
                <a:effectLst/>
              </a:rPr>
              <a:t>1</a:t>
            </a:r>
            <a:r>
              <a:rPr lang="en-US" altLang="ja-JP" sz="5400" dirty="0">
                <a:solidFill>
                  <a:srgbClr val="2B2F6B"/>
                </a:solidFill>
                <a:effectLst/>
              </a:rPr>
              <a:t>, Third Author</a:t>
            </a:r>
            <a:r>
              <a:rPr lang="en-US" altLang="ja-JP" sz="5400" baseline="30000" dirty="0">
                <a:solidFill>
                  <a:srgbClr val="2B2F6B"/>
                </a:solidFill>
                <a:effectLst/>
              </a:rPr>
              <a:t>2 </a:t>
            </a:r>
            <a:r>
              <a:rPr lang="en-US" altLang="ja-JP" sz="5400" dirty="0">
                <a:solidFill>
                  <a:srgbClr val="2B2F6B"/>
                </a:solidFill>
              </a:rPr>
              <a:t>(54pt Arial)</a:t>
            </a:r>
            <a:endParaRPr lang="en-US" altLang="ja-JP" sz="5400" baseline="30000" dirty="0">
              <a:solidFill>
                <a:srgbClr val="2B2F6B"/>
              </a:solidFill>
              <a:effectLst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DD81EC1E-DE77-AADC-918A-E724DCEA8991}"/>
              </a:ext>
            </a:extLst>
          </p:cNvPr>
          <p:cNvSpPr txBox="1"/>
          <p:nvPr/>
        </p:nvSpPr>
        <p:spPr>
          <a:xfrm>
            <a:off x="3578766" y="3925075"/>
            <a:ext cx="23117680" cy="830997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ctr"/>
            <a:r>
              <a:rPr kumimoji="1" lang="en-US" altLang="ja-JP" sz="4800" baseline="30000" dirty="0">
                <a:solidFill>
                  <a:srgbClr val="2B2F6B"/>
                </a:solidFill>
                <a:effectLst/>
              </a:rPr>
              <a:t>1</a:t>
            </a:r>
            <a:r>
              <a:rPr kumimoji="1" lang="en-US" altLang="ja-JP" sz="4800" dirty="0">
                <a:solidFill>
                  <a:srgbClr val="2B2F6B"/>
                </a:solidFill>
                <a:effectLst/>
              </a:rPr>
              <a:t>Affiliation of First and Second Authors, </a:t>
            </a:r>
            <a:r>
              <a:rPr lang="en-US" altLang="ja-JP" sz="4800" baseline="30000" dirty="0">
                <a:solidFill>
                  <a:srgbClr val="2B2F6B"/>
                </a:solidFill>
                <a:effectLst/>
              </a:rPr>
              <a:t>2</a:t>
            </a:r>
            <a:r>
              <a:rPr lang="en-US" altLang="ja-JP" sz="4800" dirty="0">
                <a:solidFill>
                  <a:srgbClr val="2B2F6B"/>
                </a:solidFill>
                <a:effectLst/>
              </a:rPr>
              <a:t>Affiliation of Third Author </a:t>
            </a:r>
            <a:r>
              <a:rPr lang="en-US" altLang="ja-JP" sz="4800" dirty="0">
                <a:solidFill>
                  <a:srgbClr val="2B2F6B"/>
                </a:solidFill>
              </a:rPr>
              <a:t>(48pt Arial)</a:t>
            </a:r>
            <a:endParaRPr lang="en-US" altLang="ja-JP" sz="4800" dirty="0">
              <a:solidFill>
                <a:srgbClr val="2B2F6B"/>
              </a:solidFill>
              <a:effectLst/>
            </a:endParaRPr>
          </a:p>
        </p:txBody>
      </p:sp>
      <p:sp>
        <p:nvSpPr>
          <p:cNvPr id="17" name="Footer Placeholder 4">
            <a:extLst>
              <a:ext uri="{FF2B5EF4-FFF2-40B4-BE49-F238E27FC236}">
                <a16:creationId xmlns:a16="http://schemas.microsoft.com/office/drawing/2014/main" id="{564E0F1D-22D7-66B7-9445-5D9FBAC8DA38}"/>
              </a:ext>
            </a:extLst>
          </p:cNvPr>
          <p:cNvSpPr txBox="1">
            <a:spLocks/>
          </p:cNvSpPr>
          <p:nvPr/>
        </p:nvSpPr>
        <p:spPr>
          <a:xfrm>
            <a:off x="347052" y="325033"/>
            <a:ext cx="2861764" cy="1909538"/>
          </a:xfrm>
          <a:prstGeom prst="rect">
            <a:avLst/>
          </a:prstGeom>
          <a:noFill/>
        </p:spPr>
        <p:txBody>
          <a:bodyPr anchor="b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4800" dirty="0">
                <a:solidFill>
                  <a:schemeClr val="bg1"/>
                </a:solidFill>
              </a:rPr>
              <a:t>Poster Number</a:t>
            </a: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B2D3CF20-2F9C-D546-E547-E1B899E99AA4}"/>
              </a:ext>
            </a:extLst>
          </p:cNvPr>
          <p:cNvSpPr txBox="1"/>
          <p:nvPr/>
        </p:nvSpPr>
        <p:spPr>
          <a:xfrm>
            <a:off x="2058472" y="5459002"/>
            <a:ext cx="4669868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ja-JP" sz="6000" b="1" dirty="0">
                <a:solidFill>
                  <a:srgbClr val="018185"/>
                </a:solidFill>
              </a:rPr>
              <a:t>Introduction</a:t>
            </a:r>
            <a:endParaRPr kumimoji="1" lang="ja-JP" altLang="en-US" sz="6000" b="1" dirty="0">
              <a:solidFill>
                <a:srgbClr val="018185"/>
              </a:solidFill>
            </a:endParaRP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5BF23702-473C-3911-2897-C13722E028B4}"/>
              </a:ext>
            </a:extLst>
          </p:cNvPr>
          <p:cNvSpPr/>
          <p:nvPr/>
        </p:nvSpPr>
        <p:spPr>
          <a:xfrm>
            <a:off x="1168334" y="5357402"/>
            <a:ext cx="419166" cy="1257132"/>
          </a:xfrm>
          <a:prstGeom prst="rect">
            <a:avLst/>
          </a:prstGeom>
          <a:solidFill>
            <a:srgbClr val="01818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2" name="直線コネクタ 11">
            <a:extLst>
              <a:ext uri="{FF2B5EF4-FFF2-40B4-BE49-F238E27FC236}">
                <a16:creationId xmlns:a16="http://schemas.microsoft.com/office/drawing/2014/main" id="{2C66B1EB-328D-334F-EB12-DF8F390E4905}"/>
              </a:ext>
            </a:extLst>
          </p:cNvPr>
          <p:cNvCxnSpPr>
            <a:cxnSpLocks/>
          </p:cNvCxnSpPr>
          <p:nvPr/>
        </p:nvCxnSpPr>
        <p:spPr>
          <a:xfrm>
            <a:off x="1168334" y="6614534"/>
            <a:ext cx="12333657" cy="0"/>
          </a:xfrm>
          <a:prstGeom prst="line">
            <a:avLst/>
          </a:prstGeom>
          <a:ln w="101600">
            <a:solidFill>
              <a:srgbClr val="018185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4358327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IPEC2026">
      <a:majorFont>
        <a:latin typeface="Arial"/>
        <a:ea typeface="游ゴシック Light"/>
        <a:cs typeface=""/>
      </a:majorFont>
      <a:minorFont>
        <a:latin typeface="Arial"/>
        <a:ea typeface="游ゴシック"/>
        <a:cs typeface="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440AC5776D445D4AA0436B39D48A5D32" ma:contentTypeVersion="12" ma:contentTypeDescription="新しいドキュメントを作成します。" ma:contentTypeScope="" ma:versionID="6663799dbca32b369c6dca6c4d961f76">
  <xsd:schema xmlns:xsd="http://www.w3.org/2001/XMLSchema" xmlns:xs="http://www.w3.org/2001/XMLSchema" xmlns:p="http://schemas.microsoft.com/office/2006/metadata/properties" xmlns:ns2="6c0a9c51-223e-40eb-be5b-a75f95f5efa0" xmlns:ns3="98d2721f-eecf-4e40-8c6d-8362eea2291f" targetNamespace="http://schemas.microsoft.com/office/2006/metadata/properties" ma:root="true" ma:fieldsID="f042fade54ad518496d7cedc44997337" ns2:_="" ns3:_="">
    <xsd:import namespace="6c0a9c51-223e-40eb-be5b-a75f95f5efa0"/>
    <xsd:import namespace="98d2721f-eecf-4e40-8c6d-8362eea2291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MediaServiceSearchProperties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c0a9c51-223e-40eb-be5b-a75f95f5efa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17" nillable="true" ma:taxonomy="true" ma:internalName="lcf76f155ced4ddcb4097134ff3c332f" ma:taxonomyFieldName="MediaServiceImageTags" ma:displayName="画像タグ" ma:readOnly="false" ma:fieldId="{5cf76f15-5ced-4ddc-b409-7134ff3c332f}" ma:taxonomyMulti="true" ma:sspId="3c3fff22-b943-49ca-97ed-32a132aa464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8d2721f-eecf-4e40-8c6d-8362eea2291f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d1d13a14-9a2e-4aa1-bdee-c6dec105810e}" ma:internalName="TaxCatchAll" ma:showField="CatchAllData" ma:web="98d2721f-eecf-4e40-8c6d-8362eea2291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98d2721f-eecf-4e40-8c6d-8362eea2291f" xsi:nil="true"/>
    <lcf76f155ced4ddcb4097134ff3c332f xmlns="6c0a9c51-223e-40eb-be5b-a75f95f5efa0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6B41005F-9FDF-4E51-8A5C-B1F4B6497C1F}"/>
</file>

<file path=customXml/itemProps2.xml><?xml version="1.0" encoding="utf-8"?>
<ds:datastoreItem xmlns:ds="http://schemas.openxmlformats.org/officeDocument/2006/customXml" ds:itemID="{184580CB-418E-41FD-BC14-1F6D857D0A68}"/>
</file>

<file path=customXml/itemProps3.xml><?xml version="1.0" encoding="utf-8"?>
<ds:datastoreItem xmlns:ds="http://schemas.openxmlformats.org/officeDocument/2006/customXml" ds:itemID="{956DD067-9E13-49D6-9472-89662B46F2FE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651</TotalTime>
  <Words>64</Words>
  <Application>Microsoft Office PowerPoint</Application>
  <PresentationFormat>ユーザー設定</PresentationFormat>
  <Paragraphs>7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2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4" baseType="lpstr">
      <vt:lpstr>Arial</vt:lpstr>
      <vt:lpstr>Wingdings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Ryosuke Ota</dc:creator>
  <cp:lastModifiedBy>Ryosuke Ota</cp:lastModifiedBy>
  <cp:revision>1</cp:revision>
  <dcterms:created xsi:type="dcterms:W3CDTF">2026-04-17T15:55:23Z</dcterms:created>
  <dcterms:modified xsi:type="dcterms:W3CDTF">2026-04-18T02:53:12Z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0x010100440AC5776D445D4AA0436B39D48A5D32</vt:lpwstr>
  </property>
</Properties>
</file>