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0" autoAdjust="0"/>
    <p:restoredTop sz="94660"/>
  </p:normalViewPr>
  <p:slideViewPr>
    <p:cSldViewPr snapToGrid="0">
      <p:cViewPr varScale="1">
        <p:scale>
          <a:sx n="48" d="100"/>
          <a:sy n="48" d="100"/>
        </p:scale>
        <p:origin x="187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8A838-2D20-45F4-A7D5-BD42633DC231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0B0E5-4F58-4BB8-BC6B-2D8AE47FB4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0973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8A838-2D20-45F4-A7D5-BD42633DC231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0B0E5-4F58-4BB8-BC6B-2D8AE47FB4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4618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8A838-2D20-45F4-A7D5-BD42633DC231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0B0E5-4F58-4BB8-BC6B-2D8AE47FB4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2767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8A838-2D20-45F4-A7D5-BD42633DC231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0B0E5-4F58-4BB8-BC6B-2D8AE47FB4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544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8A838-2D20-45F4-A7D5-BD42633DC231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0B0E5-4F58-4BB8-BC6B-2D8AE47FB4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5180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8A838-2D20-45F4-A7D5-BD42633DC231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0B0E5-4F58-4BB8-BC6B-2D8AE47FB4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1688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8A838-2D20-45F4-A7D5-BD42633DC231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0B0E5-4F58-4BB8-BC6B-2D8AE47FB4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19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8A838-2D20-45F4-A7D5-BD42633DC231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0B0E5-4F58-4BB8-BC6B-2D8AE47FB4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884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8A838-2D20-45F4-A7D5-BD42633DC231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0B0E5-4F58-4BB8-BC6B-2D8AE47FB4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3206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8A838-2D20-45F4-A7D5-BD42633DC231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0B0E5-4F58-4BB8-BC6B-2D8AE47FB4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474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8A838-2D20-45F4-A7D5-BD42633DC231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0B0E5-4F58-4BB8-BC6B-2D8AE47FB4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55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8A838-2D20-45F4-A7D5-BD42633DC231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0B0E5-4F58-4BB8-BC6B-2D8AE47FB4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761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28D6606-5716-4A3A-B58B-3569B6417B95}"/>
              </a:ext>
            </a:extLst>
          </p:cNvPr>
          <p:cNvSpPr txBox="1"/>
          <p:nvPr/>
        </p:nvSpPr>
        <p:spPr>
          <a:xfrm>
            <a:off x="0" y="699348"/>
            <a:ext cx="7559675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n"/>
            </a:pPr>
            <a:r>
              <a:rPr lang="en-US" altLang="ja-JP" sz="2400" b="1" dirty="0">
                <a:solidFill>
                  <a:srgbClr val="FF0000"/>
                </a:solidFill>
              </a:rPr>
              <a:t>Poster Rules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kumimoji="1"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The templates are an example for helping participants know your campus life.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This template explains the poster format for " Students and Young Engineers Meeting."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Please prepare up to two A0 posters.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The content is related with your laboratory life as follows.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351C9D4-EA84-4B6E-81DB-4852F6A2BA1D}"/>
              </a:ext>
            </a:extLst>
          </p:cNvPr>
          <p:cNvSpPr txBox="1"/>
          <p:nvPr/>
        </p:nvSpPr>
        <p:spPr>
          <a:xfrm>
            <a:off x="0" y="143472"/>
            <a:ext cx="51138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name of your university goes here</a:t>
            </a:r>
            <a:endParaRPr kumimoji="1" lang="ja-JP" altLang="en-US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0BD45224-8D98-431C-37CD-66B0EB1A05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3867" y="120301"/>
            <a:ext cx="2369608" cy="546391"/>
          </a:xfrm>
          <a:prstGeom prst="rect">
            <a:avLst/>
          </a:prstGeom>
        </p:spPr>
      </p:pic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9290D361-EC3F-0B48-0828-9DDF180CEBC1}"/>
              </a:ext>
            </a:extLst>
          </p:cNvPr>
          <p:cNvGrpSpPr/>
          <p:nvPr/>
        </p:nvGrpSpPr>
        <p:grpSpPr>
          <a:xfrm>
            <a:off x="275594" y="4086606"/>
            <a:ext cx="7073280" cy="726670"/>
            <a:chOff x="352925" y="3958891"/>
            <a:chExt cx="3153238" cy="726670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3D50C470-96E5-72C4-E6BC-1D9187F52DA1}"/>
                </a:ext>
              </a:extLst>
            </p:cNvPr>
            <p:cNvSpPr/>
            <p:nvPr/>
          </p:nvSpPr>
          <p:spPr>
            <a:xfrm>
              <a:off x="352925" y="3958891"/>
              <a:ext cx="3153238" cy="72667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6AA7752E-14F8-D716-FFE6-607B030C2FC8}"/>
                </a:ext>
              </a:extLst>
            </p:cNvPr>
            <p:cNvSpPr/>
            <p:nvPr/>
          </p:nvSpPr>
          <p:spPr>
            <a:xfrm>
              <a:off x="352925" y="3958891"/>
              <a:ext cx="82747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kumimoji="1" lang="en-US" altLang="ja-JP" sz="20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Research</a:t>
              </a: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0D70DF4D-10F5-D97E-BB0F-44964D77F544}"/>
                </a:ext>
              </a:extLst>
            </p:cNvPr>
            <p:cNvSpPr/>
            <p:nvPr/>
          </p:nvSpPr>
          <p:spPr>
            <a:xfrm>
              <a:off x="352925" y="4303980"/>
              <a:ext cx="3128211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1600" dirty="0"/>
                <a:t>Introduction of the research topics in your laboratory.</a:t>
              </a:r>
            </a:p>
          </p:txBody>
        </p: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981A849-0923-7532-D3AF-AA769C42A87F}"/>
              </a:ext>
            </a:extLst>
          </p:cNvPr>
          <p:cNvGrpSpPr/>
          <p:nvPr/>
        </p:nvGrpSpPr>
        <p:grpSpPr>
          <a:xfrm>
            <a:off x="275591" y="5016304"/>
            <a:ext cx="3441837" cy="2955256"/>
            <a:chOff x="352925" y="3958891"/>
            <a:chExt cx="3128212" cy="2955256"/>
          </a:xfrm>
        </p:grpSpPr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D935D48C-B03E-F2BE-978F-0209DCE054B0}"/>
                </a:ext>
              </a:extLst>
            </p:cNvPr>
            <p:cNvSpPr/>
            <p:nvPr/>
          </p:nvSpPr>
          <p:spPr>
            <a:xfrm>
              <a:off x="352925" y="3958891"/>
              <a:ext cx="3128211" cy="29552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7BD56D66-7685-3F44-2754-6EF6F2077A32}"/>
                </a:ext>
              </a:extLst>
            </p:cNvPr>
            <p:cNvSpPr/>
            <p:nvPr/>
          </p:nvSpPr>
          <p:spPr>
            <a:xfrm>
              <a:off x="382371" y="3958891"/>
              <a:ext cx="82747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kumimoji="1" lang="en-US" altLang="ja-JP" sz="20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Place</a:t>
              </a: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7D5500B4-488F-A05D-7CB4-5783ABC9ED3B}"/>
                </a:ext>
              </a:extLst>
            </p:cNvPr>
            <p:cNvSpPr/>
            <p:nvPr/>
          </p:nvSpPr>
          <p:spPr>
            <a:xfrm>
              <a:off x="352926" y="4303980"/>
              <a:ext cx="3128211" cy="8617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1600" dirty="0"/>
                <a:t>Introduce the country/region and </a:t>
              </a:r>
            </a:p>
            <a:p>
              <a:r>
                <a:rPr lang="en-US" altLang="ja-JP" sz="1600" dirty="0"/>
                <a:t>city</a:t>
              </a:r>
              <a:r>
                <a:rPr lang="ja-JP" altLang="en-US" sz="1600" dirty="0"/>
                <a:t> </a:t>
              </a:r>
              <a:r>
                <a:rPr lang="en-US" altLang="ja-JP" sz="1600" dirty="0"/>
                <a:t>where your university is located.</a:t>
              </a:r>
            </a:p>
            <a:p>
              <a:r>
                <a:rPr lang="en-US" altLang="ja-JP" sz="1600" b="1" dirty="0"/>
                <a:t>E.g. Tokyo, Japan</a:t>
              </a:r>
              <a:endParaRPr kumimoji="1" lang="en-US" altLang="ja-JP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8A038534-37FD-4654-06E1-92AD91C391EF}"/>
              </a:ext>
            </a:extLst>
          </p:cNvPr>
          <p:cNvGrpSpPr/>
          <p:nvPr/>
        </p:nvGrpSpPr>
        <p:grpSpPr>
          <a:xfrm>
            <a:off x="275593" y="8151052"/>
            <a:ext cx="3454054" cy="2273108"/>
            <a:chOff x="352925" y="6223043"/>
            <a:chExt cx="3139316" cy="2273108"/>
          </a:xfrm>
        </p:grpSpPr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2FE7E07F-BD0A-FE5F-0C57-3048DCF42B2C}"/>
                </a:ext>
              </a:extLst>
            </p:cNvPr>
            <p:cNvSpPr/>
            <p:nvPr/>
          </p:nvSpPr>
          <p:spPr>
            <a:xfrm>
              <a:off x="352925" y="6223043"/>
              <a:ext cx="3128211" cy="227310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0C0F0337-FAC4-7C2C-C35F-2C5CE28609A0}"/>
                </a:ext>
              </a:extLst>
            </p:cNvPr>
            <p:cNvSpPr/>
            <p:nvPr/>
          </p:nvSpPr>
          <p:spPr>
            <a:xfrm>
              <a:off x="352925" y="6263351"/>
              <a:ext cx="1363497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kumimoji="1" lang="en-US" altLang="ja-JP" sz="20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Members</a:t>
              </a: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A07F542A-E4AE-FB2F-A972-5D2A82B234BC}"/>
                </a:ext>
              </a:extLst>
            </p:cNvPr>
            <p:cNvSpPr/>
            <p:nvPr/>
          </p:nvSpPr>
          <p:spPr>
            <a:xfrm>
              <a:off x="364030" y="6625756"/>
              <a:ext cx="3128211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1600" dirty="0"/>
                <a:t>Introduce your laboratory members</a:t>
              </a:r>
            </a:p>
          </p:txBody>
        </p:sp>
      </p:grp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641D2AED-4541-54EB-34FF-B99EF52C2274}"/>
              </a:ext>
            </a:extLst>
          </p:cNvPr>
          <p:cNvGrpSpPr/>
          <p:nvPr/>
        </p:nvGrpSpPr>
        <p:grpSpPr>
          <a:xfrm>
            <a:off x="3907038" y="8151052"/>
            <a:ext cx="3474234" cy="2273107"/>
            <a:chOff x="352925" y="5861255"/>
            <a:chExt cx="3157657" cy="2634896"/>
          </a:xfrm>
        </p:grpSpPr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0D8DE3B9-2C87-540A-BAC4-6B076B5DA573}"/>
                </a:ext>
              </a:extLst>
            </p:cNvPr>
            <p:cNvSpPr/>
            <p:nvPr/>
          </p:nvSpPr>
          <p:spPr>
            <a:xfrm>
              <a:off x="352925" y="5861255"/>
              <a:ext cx="3128211" cy="263489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478B754F-4B55-5DBB-DEFD-863CB22F5515}"/>
                </a:ext>
              </a:extLst>
            </p:cNvPr>
            <p:cNvSpPr/>
            <p:nvPr/>
          </p:nvSpPr>
          <p:spPr>
            <a:xfrm>
              <a:off x="382371" y="5907978"/>
              <a:ext cx="242812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kumimoji="1" lang="en-US" altLang="ja-JP" sz="20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Activities (Optional)</a:t>
              </a:r>
            </a:p>
          </p:txBody>
        </p: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296D74F7-3268-654A-5A36-6D70DC33A9A4}"/>
                </a:ext>
              </a:extLst>
            </p:cNvPr>
            <p:cNvSpPr/>
            <p:nvPr/>
          </p:nvSpPr>
          <p:spPr>
            <a:xfrm>
              <a:off x="382371" y="6326365"/>
              <a:ext cx="3128211" cy="5847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1600" dirty="0"/>
                <a:t>Introduce the special activities and/or events in your lab</a:t>
              </a:r>
              <a:endParaRPr kumimoji="1" lang="en-US" altLang="ja-JP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F4B88A5-1DD9-EF83-A158-2DA6D7A2B07D}"/>
              </a:ext>
            </a:extLst>
          </p:cNvPr>
          <p:cNvGrpSpPr/>
          <p:nvPr/>
        </p:nvGrpSpPr>
        <p:grpSpPr>
          <a:xfrm>
            <a:off x="3907037" y="5024654"/>
            <a:ext cx="3441837" cy="2955256"/>
            <a:chOff x="352925" y="3958891"/>
            <a:chExt cx="3128212" cy="2955256"/>
          </a:xfrm>
        </p:grpSpPr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160CDE02-CAB5-D5B7-F163-3602F5BC3FEF}"/>
                </a:ext>
              </a:extLst>
            </p:cNvPr>
            <p:cNvSpPr/>
            <p:nvPr/>
          </p:nvSpPr>
          <p:spPr>
            <a:xfrm>
              <a:off x="352925" y="3958891"/>
              <a:ext cx="3128211" cy="29552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BD2F2271-7FE0-8F27-0F06-4A8DE70A766F}"/>
                </a:ext>
              </a:extLst>
            </p:cNvPr>
            <p:cNvSpPr/>
            <p:nvPr/>
          </p:nvSpPr>
          <p:spPr>
            <a:xfrm>
              <a:off x="382371" y="3958891"/>
              <a:ext cx="309876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kumimoji="1" lang="en-US" altLang="ja-JP" sz="20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Lab environment</a:t>
              </a: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C65F00FA-9D57-EEEA-258D-9EC652EADB14}"/>
                </a:ext>
              </a:extLst>
            </p:cNvPr>
            <p:cNvSpPr/>
            <p:nvPr/>
          </p:nvSpPr>
          <p:spPr>
            <a:xfrm>
              <a:off x="352926" y="4303980"/>
              <a:ext cx="3128211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1600" dirty="0"/>
                <a:t>Introduce the appearance and</a:t>
              </a:r>
            </a:p>
            <a:p>
              <a:r>
                <a:rPr lang="en-US" altLang="ja-JP" sz="1600" dirty="0"/>
                <a:t>atmosphere of the laboratory.</a:t>
              </a:r>
            </a:p>
          </p:txBody>
        </p:sp>
      </p:grpSp>
      <p:sp>
        <p:nvSpPr>
          <p:cNvPr id="43" name="吹き出し: 円形 42">
            <a:extLst>
              <a:ext uri="{FF2B5EF4-FFF2-40B4-BE49-F238E27FC236}">
                <a16:creationId xmlns:a16="http://schemas.microsoft.com/office/drawing/2014/main" id="{0716E41E-8171-F5EA-A5B3-780F53E2902A}"/>
              </a:ext>
            </a:extLst>
          </p:cNvPr>
          <p:cNvSpPr/>
          <p:nvPr/>
        </p:nvSpPr>
        <p:spPr>
          <a:xfrm>
            <a:off x="7854535" y="242642"/>
            <a:ext cx="4151934" cy="601879"/>
          </a:xfrm>
          <a:prstGeom prst="wedgeEllipseCallout">
            <a:avLst>
              <a:gd name="adj1" fmla="val -54850"/>
              <a:gd name="adj2" fmla="val -34641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</a:rPr>
              <a:t>Please include the "IPEC 2026" logo somewhere on your poster.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3B845-1178-B8A3-1498-06C6924F4D31}"/>
              </a:ext>
            </a:extLst>
          </p:cNvPr>
          <p:cNvSpPr txBox="1"/>
          <p:nvPr/>
        </p:nvSpPr>
        <p:spPr>
          <a:xfrm>
            <a:off x="-1" y="3123945"/>
            <a:ext cx="755967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n"/>
            </a:pPr>
            <a:r>
              <a:rPr lang="en-US" altLang="ja-JP" sz="2400" b="1" dirty="0">
                <a:solidFill>
                  <a:srgbClr val="FF0000"/>
                </a:solidFill>
              </a:rPr>
              <a:t>Suggested Poster Contents (Example)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ja-JP" b="1" dirty="0"/>
              <a:t>It’s not mandatory to include all of the following items in the poster!!</a:t>
            </a:r>
          </a:p>
          <a:p>
            <a:pPr>
              <a:spcAft>
                <a:spcPts val="600"/>
              </a:spcAft>
            </a:pPr>
            <a:endParaRPr lang="en-US" altLang="ja-JP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51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7CB86-A9D2-99C5-E2D2-851ED955D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91D4DF2B-0535-E0A1-F63E-544A1B468F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3867" y="120301"/>
            <a:ext cx="2369608" cy="546391"/>
          </a:xfrm>
          <a:prstGeom prst="rect">
            <a:avLst/>
          </a:prstGeom>
        </p:spPr>
      </p:pic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E34B9F10-2F76-E654-C267-5EE925698EA5}"/>
              </a:ext>
            </a:extLst>
          </p:cNvPr>
          <p:cNvGrpSpPr/>
          <p:nvPr/>
        </p:nvGrpSpPr>
        <p:grpSpPr>
          <a:xfrm>
            <a:off x="243195" y="1069805"/>
            <a:ext cx="3441837" cy="4560973"/>
            <a:chOff x="352925" y="3958891"/>
            <a:chExt cx="3128212" cy="4276100"/>
          </a:xfrm>
        </p:grpSpPr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735DA4B4-FF38-5888-D8BE-AA231D847E73}"/>
                </a:ext>
              </a:extLst>
            </p:cNvPr>
            <p:cNvSpPr/>
            <p:nvPr/>
          </p:nvSpPr>
          <p:spPr>
            <a:xfrm>
              <a:off x="352925" y="3958891"/>
              <a:ext cx="3128211" cy="42761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AD57BE8B-C6A4-D33A-81A6-2938F592BCEF}"/>
                </a:ext>
              </a:extLst>
            </p:cNvPr>
            <p:cNvSpPr/>
            <p:nvPr/>
          </p:nvSpPr>
          <p:spPr>
            <a:xfrm>
              <a:off x="382371" y="3958891"/>
              <a:ext cx="309876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kumimoji="1" lang="en-US" altLang="ja-JP" sz="20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Research topic 1</a:t>
              </a: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B7399CA5-625D-0550-EB17-1969A57486C4}"/>
                </a:ext>
              </a:extLst>
            </p:cNvPr>
            <p:cNvSpPr/>
            <p:nvPr/>
          </p:nvSpPr>
          <p:spPr>
            <a:xfrm>
              <a:off x="352926" y="4303980"/>
              <a:ext cx="3128211" cy="10099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1600" dirty="0"/>
                <a:t>Xxxxxxxxxxxxxxxxxxxxxxxxxxxxxxxxx</a:t>
              </a:r>
            </a:p>
            <a:p>
              <a:r>
                <a:rPr lang="en-US" altLang="ja-JP" sz="1600" dirty="0" err="1"/>
                <a:t>xxxxxxxxxxxxxxxxxxxxxxxxxxxxxxxxx</a:t>
              </a:r>
              <a:endParaRPr lang="en-US" altLang="ja-JP" sz="1600" dirty="0"/>
            </a:p>
            <a:p>
              <a:r>
                <a:rPr lang="en-US" altLang="ja-JP" sz="1600" dirty="0" err="1"/>
                <a:t>xxxxxxxxxxxxxxxxxxxxxxxxxxxxxxxxx</a:t>
              </a:r>
              <a:endParaRPr lang="en-US" altLang="ja-JP" sz="1600" dirty="0"/>
            </a:p>
            <a:p>
              <a:r>
                <a:rPr lang="en-US" altLang="ja-JP" sz="1600" dirty="0" err="1"/>
                <a:t>xxxxxxxxxxxxxx</a:t>
              </a:r>
              <a:endParaRPr kumimoji="1" lang="en-US" altLang="ja-JP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038ACEB2-8071-6545-31F9-F6019C016DEC}"/>
              </a:ext>
            </a:extLst>
          </p:cNvPr>
          <p:cNvGrpSpPr/>
          <p:nvPr/>
        </p:nvGrpSpPr>
        <p:grpSpPr>
          <a:xfrm>
            <a:off x="3874642" y="1069804"/>
            <a:ext cx="3441837" cy="4560973"/>
            <a:chOff x="352925" y="3958891"/>
            <a:chExt cx="3128212" cy="4276100"/>
          </a:xfrm>
        </p:grpSpPr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259FE502-F660-5A8B-F147-5C490AEF7240}"/>
                </a:ext>
              </a:extLst>
            </p:cNvPr>
            <p:cNvSpPr/>
            <p:nvPr/>
          </p:nvSpPr>
          <p:spPr>
            <a:xfrm>
              <a:off x="352925" y="3958891"/>
              <a:ext cx="3128211" cy="42761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6440B8E4-011C-4D1F-62BB-4839DB3EF7DB}"/>
                </a:ext>
              </a:extLst>
            </p:cNvPr>
            <p:cNvSpPr/>
            <p:nvPr/>
          </p:nvSpPr>
          <p:spPr>
            <a:xfrm>
              <a:off x="382371" y="3958891"/>
              <a:ext cx="3098765" cy="3751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kumimoji="1" lang="en-US" altLang="ja-JP" sz="20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Research topic 2</a:t>
              </a:r>
            </a:p>
          </p:txBody>
        </p:sp>
        <p:sp>
          <p:nvSpPr>
            <p:cNvPr id="60" name="正方形/長方形 59">
              <a:extLst>
                <a:ext uri="{FF2B5EF4-FFF2-40B4-BE49-F238E27FC236}">
                  <a16:creationId xmlns:a16="http://schemas.microsoft.com/office/drawing/2014/main" id="{BEB31419-57B5-0FDE-89E9-020E950F48F3}"/>
                </a:ext>
              </a:extLst>
            </p:cNvPr>
            <p:cNvSpPr/>
            <p:nvPr/>
          </p:nvSpPr>
          <p:spPr>
            <a:xfrm>
              <a:off x="352926" y="4303980"/>
              <a:ext cx="3128211" cy="10099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1600" dirty="0"/>
                <a:t>Xxxxxxxxxxxxxxxxxxxxxxxxxxxxxxxxx</a:t>
              </a:r>
            </a:p>
            <a:p>
              <a:r>
                <a:rPr lang="en-US" altLang="ja-JP" sz="1600" dirty="0" err="1"/>
                <a:t>xxxxxxxxxxxxxxxxxxxxxxxxxxxxxxxxx</a:t>
              </a:r>
              <a:endParaRPr lang="en-US" altLang="ja-JP" sz="1600" dirty="0"/>
            </a:p>
            <a:p>
              <a:r>
                <a:rPr lang="en-US" altLang="ja-JP" sz="1600" dirty="0" err="1"/>
                <a:t>xxxxxxxxxxxxxxxxxxxxxxxxxxxxxxxxx</a:t>
              </a:r>
              <a:endParaRPr lang="en-US" altLang="ja-JP" sz="1600" dirty="0"/>
            </a:p>
            <a:p>
              <a:r>
                <a:rPr lang="en-US" altLang="ja-JP" sz="1600" dirty="0" err="1"/>
                <a:t>xxxxxxxxxxxxxx</a:t>
              </a:r>
              <a:endParaRPr kumimoji="1" lang="en-US" altLang="ja-JP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4" name="グループ化 63">
            <a:extLst>
              <a:ext uri="{FF2B5EF4-FFF2-40B4-BE49-F238E27FC236}">
                <a16:creationId xmlns:a16="http://schemas.microsoft.com/office/drawing/2014/main" id="{FE7A7E3F-3F3A-7566-CFB7-B3B6F2467388}"/>
              </a:ext>
            </a:extLst>
          </p:cNvPr>
          <p:cNvGrpSpPr/>
          <p:nvPr/>
        </p:nvGrpSpPr>
        <p:grpSpPr>
          <a:xfrm>
            <a:off x="240484" y="5895567"/>
            <a:ext cx="3441837" cy="4560973"/>
            <a:chOff x="352925" y="3958891"/>
            <a:chExt cx="3128212" cy="4276100"/>
          </a:xfrm>
        </p:grpSpPr>
        <p:sp>
          <p:nvSpPr>
            <p:cNvPr id="69" name="正方形/長方形 68">
              <a:extLst>
                <a:ext uri="{FF2B5EF4-FFF2-40B4-BE49-F238E27FC236}">
                  <a16:creationId xmlns:a16="http://schemas.microsoft.com/office/drawing/2014/main" id="{A03A3264-C1C3-9643-5E39-AF4788016776}"/>
                </a:ext>
              </a:extLst>
            </p:cNvPr>
            <p:cNvSpPr/>
            <p:nvPr/>
          </p:nvSpPr>
          <p:spPr>
            <a:xfrm>
              <a:off x="352925" y="3958891"/>
              <a:ext cx="3128211" cy="42761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正方形/長方形 69">
              <a:extLst>
                <a:ext uri="{FF2B5EF4-FFF2-40B4-BE49-F238E27FC236}">
                  <a16:creationId xmlns:a16="http://schemas.microsoft.com/office/drawing/2014/main" id="{BEE92B9C-7A9D-26F1-668B-297F437B2ED8}"/>
                </a:ext>
              </a:extLst>
            </p:cNvPr>
            <p:cNvSpPr/>
            <p:nvPr/>
          </p:nvSpPr>
          <p:spPr>
            <a:xfrm>
              <a:off x="382371" y="3958891"/>
              <a:ext cx="3098765" cy="3751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kumimoji="1" lang="en-US" altLang="ja-JP" sz="20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Research topic 3</a:t>
              </a:r>
            </a:p>
          </p:txBody>
        </p:sp>
        <p:sp>
          <p:nvSpPr>
            <p:cNvPr id="71" name="正方形/長方形 70">
              <a:extLst>
                <a:ext uri="{FF2B5EF4-FFF2-40B4-BE49-F238E27FC236}">
                  <a16:creationId xmlns:a16="http://schemas.microsoft.com/office/drawing/2014/main" id="{8BADBDBC-92FB-30FC-8928-481654F7A425}"/>
                </a:ext>
              </a:extLst>
            </p:cNvPr>
            <p:cNvSpPr/>
            <p:nvPr/>
          </p:nvSpPr>
          <p:spPr>
            <a:xfrm>
              <a:off x="352926" y="4303980"/>
              <a:ext cx="3128211" cy="10099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1600" dirty="0"/>
                <a:t>Xxxxxxxxxxxxxxxxxxxxxxxxxxxxxxxxx</a:t>
              </a:r>
            </a:p>
            <a:p>
              <a:r>
                <a:rPr lang="en-US" altLang="ja-JP" sz="1600" dirty="0" err="1"/>
                <a:t>xxxxxxxxxxxxxxxxxxxxxxxxxxxxxxxxx</a:t>
              </a:r>
              <a:endParaRPr lang="en-US" altLang="ja-JP" sz="1600" dirty="0"/>
            </a:p>
            <a:p>
              <a:r>
                <a:rPr lang="en-US" altLang="ja-JP" sz="1600" dirty="0" err="1"/>
                <a:t>xxxxxxxxxxxxxxxxxxxxxxxxxxxxxxxxx</a:t>
              </a:r>
              <a:endParaRPr lang="en-US" altLang="ja-JP" sz="1600" dirty="0"/>
            </a:p>
            <a:p>
              <a:r>
                <a:rPr lang="en-US" altLang="ja-JP" sz="1600" dirty="0" err="1"/>
                <a:t>xxxxxxxxxxxxxx</a:t>
              </a:r>
              <a:endParaRPr kumimoji="1" lang="en-US" altLang="ja-JP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BF44C9C-436A-0CBE-5D11-DD0F429E3E24}"/>
              </a:ext>
            </a:extLst>
          </p:cNvPr>
          <p:cNvGrpSpPr/>
          <p:nvPr/>
        </p:nvGrpSpPr>
        <p:grpSpPr>
          <a:xfrm>
            <a:off x="3875178" y="5895567"/>
            <a:ext cx="3441837" cy="4560973"/>
            <a:chOff x="352925" y="3958891"/>
            <a:chExt cx="3128212" cy="4276100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A44791C4-AADA-A809-4D45-57C1C1A2E65C}"/>
                </a:ext>
              </a:extLst>
            </p:cNvPr>
            <p:cNvSpPr/>
            <p:nvPr/>
          </p:nvSpPr>
          <p:spPr>
            <a:xfrm>
              <a:off x="352925" y="3958891"/>
              <a:ext cx="3128211" cy="42761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626C8064-E914-EF21-5679-2D14107B191D}"/>
                </a:ext>
              </a:extLst>
            </p:cNvPr>
            <p:cNvSpPr/>
            <p:nvPr/>
          </p:nvSpPr>
          <p:spPr>
            <a:xfrm>
              <a:off x="382371" y="3958891"/>
              <a:ext cx="3098765" cy="3751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kumimoji="1" lang="en-US" altLang="ja-JP" sz="20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Research topic 4</a:t>
              </a: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2773A89E-3903-87FB-510A-BC5633967620}"/>
                </a:ext>
              </a:extLst>
            </p:cNvPr>
            <p:cNvSpPr/>
            <p:nvPr/>
          </p:nvSpPr>
          <p:spPr>
            <a:xfrm>
              <a:off x="352926" y="4303980"/>
              <a:ext cx="3128211" cy="10099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1600" dirty="0"/>
                <a:t>Xxxxxxxxxxxxxxxxxxxxxxxxxxxxxxxxx</a:t>
              </a:r>
            </a:p>
            <a:p>
              <a:r>
                <a:rPr lang="en-US" altLang="ja-JP" sz="1600" dirty="0" err="1"/>
                <a:t>xxxxxxxxxxxxxxxxxxxxxxxxxxxxxxxxx</a:t>
              </a:r>
              <a:endParaRPr lang="en-US" altLang="ja-JP" sz="1600" dirty="0"/>
            </a:p>
            <a:p>
              <a:r>
                <a:rPr lang="en-US" altLang="ja-JP" sz="1600" dirty="0" err="1"/>
                <a:t>xxxxxxxxxxxxxxxxxxxxxxxxxxxxxxxxx</a:t>
              </a:r>
              <a:endParaRPr lang="en-US" altLang="ja-JP" sz="1600" dirty="0"/>
            </a:p>
            <a:p>
              <a:r>
                <a:rPr lang="en-US" altLang="ja-JP" sz="1600" dirty="0" err="1"/>
                <a:t>xxxxxxxxxxxxxx</a:t>
              </a:r>
              <a:endParaRPr kumimoji="1" lang="en-US" altLang="ja-JP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8655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311</TotalTime>
  <Words>178</Words>
  <Application>Microsoft Office PowerPoint</Application>
  <PresentationFormat>ユーザー設定</PresentationFormat>
  <Paragraphs>42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桑原克和</dc:creator>
  <cp:lastModifiedBy>鈴木　遼生</cp:lastModifiedBy>
  <cp:revision>16</cp:revision>
  <dcterms:created xsi:type="dcterms:W3CDTF">2017-12-18T22:42:09Z</dcterms:created>
  <dcterms:modified xsi:type="dcterms:W3CDTF">2026-03-27T03:37:16Z</dcterms:modified>
</cp:coreProperties>
</file>